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725" r:id="rId2"/>
    <p:sldId id="332" r:id="rId3"/>
    <p:sldId id="327" r:id="rId4"/>
    <p:sldId id="691" r:id="rId5"/>
    <p:sldId id="328" r:id="rId6"/>
    <p:sldId id="329" r:id="rId7"/>
    <p:sldId id="743" r:id="rId8"/>
    <p:sldId id="330" r:id="rId9"/>
    <p:sldId id="693" r:id="rId10"/>
    <p:sldId id="331" r:id="rId11"/>
    <p:sldId id="334" r:id="rId12"/>
    <p:sldId id="464" r:id="rId13"/>
    <p:sldId id="744" r:id="rId14"/>
    <p:sldId id="465" r:id="rId15"/>
    <p:sldId id="694" r:id="rId16"/>
    <p:sldId id="335" r:id="rId17"/>
    <p:sldId id="337" r:id="rId18"/>
    <p:sldId id="338" r:id="rId19"/>
    <p:sldId id="695" r:id="rId20"/>
    <p:sldId id="339" r:id="rId21"/>
    <p:sldId id="351" r:id="rId22"/>
    <p:sldId id="340" r:id="rId23"/>
    <p:sldId id="341" r:id="rId24"/>
    <p:sldId id="745" r:id="rId25"/>
    <p:sldId id="343" r:id="rId26"/>
    <p:sldId id="344" r:id="rId27"/>
    <p:sldId id="353" r:id="rId28"/>
    <p:sldId id="730" r:id="rId29"/>
    <p:sldId id="355" r:id="rId30"/>
    <p:sldId id="591" r:id="rId31"/>
    <p:sldId id="592" r:id="rId32"/>
    <p:sldId id="746" r:id="rId33"/>
    <p:sldId id="593" r:id="rId34"/>
    <p:sldId id="731" r:id="rId35"/>
    <p:sldId id="594" r:id="rId36"/>
    <p:sldId id="595" r:id="rId37"/>
    <p:sldId id="596" r:id="rId38"/>
    <p:sldId id="747" r:id="rId39"/>
    <p:sldId id="748" r:id="rId40"/>
    <p:sldId id="749" r:id="rId41"/>
    <p:sldId id="750" r:id="rId42"/>
    <p:sldId id="367" r:id="rId43"/>
    <p:sldId id="369" r:id="rId44"/>
    <p:sldId id="370" r:id="rId45"/>
    <p:sldId id="603" r:id="rId46"/>
    <p:sldId id="371" r:id="rId47"/>
    <p:sldId id="734" r:id="rId48"/>
    <p:sldId id="733" r:id="rId49"/>
    <p:sldId id="645" r:id="rId50"/>
    <p:sldId id="674" r:id="rId51"/>
    <p:sldId id="751" r:id="rId52"/>
    <p:sldId id="752" r:id="rId53"/>
    <p:sldId id="470" r:id="rId54"/>
    <p:sldId id="471" r:id="rId55"/>
    <p:sldId id="472" r:id="rId56"/>
    <p:sldId id="473" r:id="rId57"/>
    <p:sldId id="474" r:id="rId58"/>
    <p:sldId id="753" r:id="rId59"/>
    <p:sldId id="701" r:id="rId60"/>
    <p:sldId id="702" r:id="rId61"/>
    <p:sldId id="511" r:id="rId62"/>
    <p:sldId id="703" r:id="rId63"/>
    <p:sldId id="735" r:id="rId64"/>
    <p:sldId id="736" r:id="rId65"/>
    <p:sldId id="478" r:id="rId66"/>
    <p:sldId id="754" r:id="rId67"/>
    <p:sldId id="480" r:id="rId68"/>
    <p:sldId id="513" r:id="rId69"/>
    <p:sldId id="482" r:id="rId70"/>
    <p:sldId id="484" r:id="rId71"/>
    <p:sldId id="485" r:id="rId72"/>
    <p:sldId id="755" r:id="rId73"/>
    <p:sldId id="756" r:id="rId74"/>
    <p:sldId id="757" r:id="rId75"/>
    <p:sldId id="758" r:id="rId76"/>
    <p:sldId id="759" r:id="rId77"/>
    <p:sldId id="760" r:id="rId78"/>
    <p:sldId id="761" r:id="rId79"/>
    <p:sldId id="655" r:id="rId80"/>
    <p:sldId id="662" r:id="rId81"/>
    <p:sldId id="656" r:id="rId82"/>
    <p:sldId id="657" r:id="rId83"/>
    <p:sldId id="658" r:id="rId84"/>
    <p:sldId id="762" r:id="rId85"/>
    <p:sldId id="763" r:id="rId86"/>
    <p:sldId id="677" r:id="rId87"/>
    <p:sldId id="678" r:id="rId88"/>
    <p:sldId id="679" r:id="rId89"/>
    <p:sldId id="680" r:id="rId90"/>
    <p:sldId id="681" r:id="rId91"/>
    <p:sldId id="764" r:id="rId92"/>
    <p:sldId id="682" r:id="rId93"/>
    <p:sldId id="711" r:id="rId94"/>
    <p:sldId id="765" r:id="rId95"/>
    <p:sldId id="766" r:id="rId96"/>
    <p:sldId id="768" r:id="rId97"/>
    <p:sldId id="769" r:id="rId98"/>
    <p:sldId id="770" r:id="rId99"/>
    <p:sldId id="706" r:id="rId100"/>
    <p:sldId id="738" r:id="rId101"/>
    <p:sldId id="707" r:id="rId102"/>
    <p:sldId id="713" r:id="rId103"/>
    <p:sldId id="708" r:id="rId104"/>
    <p:sldId id="709" r:id="rId105"/>
    <p:sldId id="710" r:id="rId106"/>
    <p:sldId id="714" r:id="rId107"/>
    <p:sldId id="771" r:id="rId108"/>
    <p:sldId id="507" r:id="rId109"/>
    <p:sldId id="508" r:id="rId110"/>
    <p:sldId id="521" r:id="rId111"/>
    <p:sldId id="509" r:id="rId112"/>
    <p:sldId id="510" r:id="rId113"/>
    <p:sldId id="523" r:id="rId114"/>
    <p:sldId id="741" r:id="rId115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CC"/>
    <a:srgbClr val="FF6600"/>
    <a:srgbClr val="FF3300"/>
    <a:srgbClr val="009900"/>
    <a:srgbClr val="669900"/>
    <a:srgbClr val="336600"/>
    <a:srgbClr val="99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15" autoAdjust="0"/>
    <p:restoredTop sz="95253" autoAdjust="0"/>
  </p:normalViewPr>
  <p:slideViewPr>
    <p:cSldViewPr>
      <p:cViewPr varScale="1">
        <p:scale>
          <a:sx n="87" d="100"/>
          <a:sy n="87" d="100"/>
        </p:scale>
        <p:origin x="155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4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5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30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5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/Relationships>
</file>

<file path=ppt/drawings/_rels/vmlDrawing5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image" Target="../media/image74.emf"/></Relationships>
</file>

<file path=ppt/drawings/_rels/vmlDrawing5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55.v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image" Target="../media/image81.emf"/></Relationships>
</file>

<file path=ppt/drawings/_rels/vmlDrawing5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/Relationships>
</file>

<file path=ppt/drawings/_rels/vmlDrawing57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image" Target="../media/image87.emf"/><Relationship Id="rId1" Type="http://schemas.openxmlformats.org/officeDocument/2006/relationships/image" Target="../media/image86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59.vml.rels><?xml version="1.0" encoding="UTF-8" standalone="yes"?>
<Relationships xmlns="http://schemas.openxmlformats.org/package/2006/relationships"><Relationship Id="rId2" Type="http://schemas.openxmlformats.org/officeDocument/2006/relationships/image" Target="../media/image91.emf"/><Relationship Id="rId1" Type="http://schemas.openxmlformats.org/officeDocument/2006/relationships/image" Target="../media/image9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6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4.emf"/><Relationship Id="rId1" Type="http://schemas.openxmlformats.org/officeDocument/2006/relationships/image" Target="../media/image93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6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image" Target="../media/image99.emf"/><Relationship Id="rId1" Type="http://schemas.openxmlformats.org/officeDocument/2006/relationships/image" Target="../media/image98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6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emf"/><Relationship Id="rId1" Type="http://schemas.openxmlformats.org/officeDocument/2006/relationships/image" Target="../media/image102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7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emf"/><Relationship Id="rId1" Type="http://schemas.openxmlformats.org/officeDocument/2006/relationships/image" Target="../media/image107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7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emf"/><Relationship Id="rId1" Type="http://schemas.openxmlformats.org/officeDocument/2006/relationships/image" Target="../media/image111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ACA87B-6760-426A-8D43-35E7A37C6507}" type="datetimeFigureOut">
              <a:rPr lang="zh-CN" altLang="en-US"/>
              <a:pPr>
                <a:defRPr/>
              </a:pPr>
              <a:t>2016-04-05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2C0E33-BDF2-4AB8-B586-A8F520E82F8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8222697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611560" y="751464"/>
            <a:ext cx="8266406" cy="5701872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0">
            <a:noFill/>
          </a:ln>
          <a:effectLst>
            <a:outerShdw blurRad="63500" dist="63500" dir="5400000" sx="101000" sy="101000" algn="ctr" rotWithShape="0">
              <a:schemeClr val="bg1">
                <a:lumMod val="65000"/>
              </a:schemeClr>
            </a:outerShdw>
          </a:effectLst>
          <a:scene3d>
            <a:camera prst="orthographicFront"/>
            <a:lightRig rig="threePt" dir="t"/>
          </a:scene3d>
          <a:sp3d>
            <a:bevelT w="6350" h="82550"/>
            <a:bevelB w="6350" h="825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560" y="165896"/>
            <a:ext cx="6696744" cy="476826"/>
          </a:xfrm>
        </p:spPr>
        <p:txBody>
          <a:bodyPr>
            <a:normAutofit/>
          </a:bodyPr>
          <a:lstStyle>
            <a:lvl1pPr algn="l">
              <a:defRPr sz="2200" b="1">
                <a:solidFill>
                  <a:srgbClr val="C00000"/>
                </a:solidFill>
                <a:latin typeface="幼圆" pitchFamily="49" charset="-122"/>
                <a:ea typeface="幼圆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2000" y="936000"/>
            <a:ext cx="7920000" cy="5400000"/>
          </a:xfrm>
        </p:spPr>
        <p:txBody>
          <a:bodyPr>
            <a:normAutofit/>
          </a:bodyPr>
          <a:lstStyle>
            <a:lvl1pPr marL="0" indent="0">
              <a:lnSpc>
                <a:spcPts val="3500"/>
              </a:lnSpc>
              <a:spcBef>
                <a:spcPts val="0"/>
              </a:spcBef>
              <a:buNone/>
              <a:defRPr sz="2400" b="1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61C32A-A387-4777-95A8-C99F83642D0F}" type="datetimeFigureOut">
              <a:rPr lang="zh-CN" altLang="en-US"/>
              <a:pPr>
                <a:defRPr/>
              </a:pPr>
              <a:t>2016-04-05</a:t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EF1915-CF0C-45B3-81D7-0B12A23D8A9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98296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354036B-0593-4B4E-B71D-A03FAB2133EC}" type="datetimeFigureOut">
              <a:rPr lang="zh-CN" altLang="en-US"/>
              <a:pPr>
                <a:defRPr/>
              </a:pPr>
              <a:t>2016-04-05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36C99D91-3C40-4434-BBD6-4CE9945441E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38" r:id="rId2"/>
  </p:sldLayoutIdLst>
  <p:transition spd="med">
    <p:fade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5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oleObject" Target="../embeddings/Microsoft_Word_97_-_2003___15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.doc"/><Relationship Id="rId12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16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14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14.bin"/><Relationship Id="rId14" Type="http://schemas.openxmlformats.org/officeDocument/2006/relationships/image" Target="../media/image17.emf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7.vml"/><Relationship Id="rId6" Type="http://schemas.openxmlformats.org/officeDocument/2006/relationships/oleObject" Target="../embeddings/oleObject133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8.vml"/><Relationship Id="rId6" Type="http://schemas.openxmlformats.org/officeDocument/2006/relationships/oleObject" Target="../embeddings/oleObject134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9.vml"/><Relationship Id="rId6" Type="http://schemas.openxmlformats.org/officeDocument/2006/relationships/oleObject" Target="../embeddings/oleObject135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8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0.vml"/><Relationship Id="rId6" Type="http://schemas.openxmlformats.org/officeDocument/2006/relationships/oleObject" Target="../embeddings/oleObject136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1.vml"/><Relationship Id="rId6" Type="http://schemas.openxmlformats.org/officeDocument/2006/relationships/oleObject" Target="../embeddings/oleObject137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0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2.vml"/><Relationship Id="rId6" Type="http://schemas.openxmlformats.org/officeDocument/2006/relationships/oleObject" Target="../embeddings/oleObject138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3.vml"/><Relationship Id="rId6" Type="http://schemas.openxmlformats.org/officeDocument/2006/relationships/oleObject" Target="../embeddings/oleObject139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2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4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4.vml"/><Relationship Id="rId6" Type="http://schemas.openxmlformats.org/officeDocument/2006/relationships/oleObject" Target="../embeddings/oleObject140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5.vml"/><Relationship Id="rId6" Type="http://schemas.openxmlformats.org/officeDocument/2006/relationships/image" Target="../media/image143.emf"/><Relationship Id="rId5" Type="http://schemas.openxmlformats.org/officeDocument/2006/relationships/oleObject" Target="../embeddings/Microsoft_Word_97_-_2003___141.doc"/><Relationship Id="rId4" Type="http://schemas.openxmlformats.org/officeDocument/2006/relationships/oleObject" Target="../embeddings/oleObject141.bin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6.vml"/><Relationship Id="rId6" Type="http://schemas.openxmlformats.org/officeDocument/2006/relationships/image" Target="../media/image144.emf"/><Relationship Id="rId5" Type="http://schemas.openxmlformats.org/officeDocument/2006/relationships/oleObject" Target="../embeddings/Microsoft_Word_97_-_2003___142.doc"/><Relationship Id="rId4" Type="http://schemas.openxmlformats.org/officeDocument/2006/relationships/oleObject" Target="../embeddings/oleObject142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oleObject" Target="../embeddings/Microsoft_Word_97_-_2003___18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6.doc"/><Relationship Id="rId12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19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17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17.bin"/><Relationship Id="rId14" Type="http://schemas.openxmlformats.org/officeDocument/2006/relationships/image" Target="../media/image20.emf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7.vml"/><Relationship Id="rId6" Type="http://schemas.openxmlformats.org/officeDocument/2006/relationships/image" Target="../media/image145.emf"/><Relationship Id="rId5" Type="http://schemas.openxmlformats.org/officeDocument/2006/relationships/oleObject" Target="../embeddings/Microsoft_Word_97_-_2003___143.doc"/><Relationship Id="rId4" Type="http://schemas.openxmlformats.org/officeDocument/2006/relationships/oleObject" Target="../embeddings/oleObject143.bin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8.vml"/><Relationship Id="rId6" Type="http://schemas.openxmlformats.org/officeDocument/2006/relationships/image" Target="../media/image146.emf"/><Relationship Id="rId5" Type="http://schemas.openxmlformats.org/officeDocument/2006/relationships/oleObject" Target="../embeddings/Microsoft_Word_97_-_2003___144.doc"/><Relationship Id="rId4" Type="http://schemas.openxmlformats.org/officeDocument/2006/relationships/oleObject" Target="../embeddings/oleObject144.bin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9.vml"/><Relationship Id="rId6" Type="http://schemas.openxmlformats.org/officeDocument/2006/relationships/image" Target="../media/image147.emf"/><Relationship Id="rId5" Type="http://schemas.openxmlformats.org/officeDocument/2006/relationships/oleObject" Target="../embeddings/Microsoft_Word_97_-_2003___145.doc"/><Relationship Id="rId4" Type="http://schemas.openxmlformats.org/officeDocument/2006/relationships/oleObject" Target="../embeddings/oleObject145.bin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0.vml"/><Relationship Id="rId6" Type="http://schemas.openxmlformats.org/officeDocument/2006/relationships/image" Target="../media/image148.emf"/><Relationship Id="rId5" Type="http://schemas.openxmlformats.org/officeDocument/2006/relationships/oleObject" Target="../embeddings/Microsoft_Word_97_-_2003___146.doc"/><Relationship Id="rId4" Type="http://schemas.openxmlformats.org/officeDocument/2006/relationships/oleObject" Target="../embeddings/oleObject146.bin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1.vml"/><Relationship Id="rId6" Type="http://schemas.openxmlformats.org/officeDocument/2006/relationships/image" Target="../media/image149.emf"/><Relationship Id="rId5" Type="http://schemas.openxmlformats.org/officeDocument/2006/relationships/oleObject" Target="../embeddings/Microsoft_Word_97_-_2003___147.doc"/><Relationship Id="rId4" Type="http://schemas.openxmlformats.org/officeDocument/2006/relationships/oleObject" Target="../embeddings/oleObject147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9.bin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2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20.bin"/><Relationship Id="rId11" Type="http://schemas.openxmlformats.org/officeDocument/2006/relationships/image" Target="../media/image23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21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21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2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22.bin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2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23.bin"/><Relationship Id="rId11" Type="http://schemas.openxmlformats.org/officeDocument/2006/relationships/image" Target="../media/image26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24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24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7.emf"/><Relationship Id="rId5" Type="http://schemas.openxmlformats.org/officeDocument/2006/relationships/oleObject" Target="../embeddings/Microsoft_Word_97_-_2003___25.doc"/><Relationship Id="rId4" Type="http://schemas.openxmlformats.org/officeDocument/2006/relationships/oleObject" Target="../embeddings/oleObject25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8.emf"/><Relationship Id="rId5" Type="http://schemas.openxmlformats.org/officeDocument/2006/relationships/oleObject" Target="../embeddings/Microsoft_Word_97_-_2003___26.doc"/><Relationship Id="rId4" Type="http://schemas.openxmlformats.org/officeDocument/2006/relationships/oleObject" Target="../embeddings/oleObject26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2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27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2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28.bin"/><Relationship Id="rId11" Type="http://schemas.openxmlformats.org/officeDocument/2006/relationships/image" Target="../media/image31.emf"/><Relationship Id="rId5" Type="http://schemas.openxmlformats.org/officeDocument/2006/relationships/slide" Target="slide6.xml"/><Relationship Id="rId10" Type="http://schemas.openxmlformats.org/officeDocument/2006/relationships/oleObject" Target="../embeddings/Microsoft_Word_97_-_2003___29.doc"/><Relationship Id="rId4" Type="http://schemas.openxmlformats.org/officeDocument/2006/relationships/image" Target="../media/image2.png"/><Relationship Id="rId9" Type="http://schemas.openxmlformats.org/officeDocument/2006/relationships/oleObject" Target="../embeddings/oleObject29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7.xml"/><Relationship Id="rId5" Type="http://schemas.openxmlformats.org/officeDocument/2006/relationships/slide" Target="slide3.xml"/><Relationship Id="rId4" Type="http://schemas.openxmlformats.org/officeDocument/2006/relationships/slide" Target="slide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32.emf"/><Relationship Id="rId5" Type="http://schemas.openxmlformats.org/officeDocument/2006/relationships/oleObject" Target="../embeddings/Microsoft_Word_97_-_2003___30.doc"/><Relationship Id="rId4" Type="http://schemas.openxmlformats.org/officeDocument/2006/relationships/oleObject" Target="../embeddings/oleObject30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13" Type="http://schemas.openxmlformats.org/officeDocument/2006/relationships/oleObject" Target="../embeddings/Microsoft_Word_97_-_2003___33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31.doc"/><Relationship Id="rId12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31.bin"/><Relationship Id="rId11" Type="http://schemas.openxmlformats.org/officeDocument/2006/relationships/image" Target="../media/image34.emf"/><Relationship Id="rId5" Type="http://schemas.openxmlformats.org/officeDocument/2006/relationships/slide" Target="slide6.xml"/><Relationship Id="rId10" Type="http://schemas.openxmlformats.org/officeDocument/2006/relationships/oleObject" Target="../embeddings/Microsoft_Word_97_-_2003___32.doc"/><Relationship Id="rId4" Type="http://schemas.openxmlformats.org/officeDocument/2006/relationships/image" Target="../media/image2.png"/><Relationship Id="rId9" Type="http://schemas.openxmlformats.org/officeDocument/2006/relationships/oleObject" Target="../embeddings/oleObject32.bin"/><Relationship Id="rId14" Type="http://schemas.openxmlformats.org/officeDocument/2006/relationships/image" Target="../media/image35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6.emf"/><Relationship Id="rId5" Type="http://schemas.openxmlformats.org/officeDocument/2006/relationships/oleObject" Target="../embeddings/Microsoft_Word_97_-_2003___34.doc"/><Relationship Id="rId4" Type="http://schemas.openxmlformats.org/officeDocument/2006/relationships/oleObject" Target="../embeddings/oleObject34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37.emf"/><Relationship Id="rId5" Type="http://schemas.openxmlformats.org/officeDocument/2006/relationships/oleObject" Target="../embeddings/Microsoft_Word_97_-_2003___35.doc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38.emf"/><Relationship Id="rId5" Type="http://schemas.openxmlformats.org/officeDocument/2006/relationships/oleObject" Target="../embeddings/Microsoft_Word_97_-_2003___36.doc"/><Relationship Id="rId4" Type="http://schemas.openxmlformats.org/officeDocument/2006/relationships/oleObject" Target="../embeddings/oleObject36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3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oleObject" Target="../embeddings/oleObject37.bin"/><Relationship Id="rId11" Type="http://schemas.openxmlformats.org/officeDocument/2006/relationships/image" Target="../media/image40.emf"/><Relationship Id="rId5" Type="http://schemas.openxmlformats.org/officeDocument/2006/relationships/slide" Target="slide6.xml"/><Relationship Id="rId10" Type="http://schemas.openxmlformats.org/officeDocument/2006/relationships/oleObject" Target="../embeddings/Microsoft_Word_97_-_2003___38.doc"/><Relationship Id="rId4" Type="http://schemas.openxmlformats.org/officeDocument/2006/relationships/image" Target="../media/image2.png"/><Relationship Id="rId9" Type="http://schemas.openxmlformats.org/officeDocument/2006/relationships/oleObject" Target="../embeddings/oleObject38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41.emf"/><Relationship Id="rId5" Type="http://schemas.openxmlformats.org/officeDocument/2006/relationships/oleObject" Target="../embeddings/Microsoft_Word_97_-_2003___39.doc"/><Relationship Id="rId4" Type="http://schemas.openxmlformats.org/officeDocument/2006/relationships/oleObject" Target="../embeddings/oleObject39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4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oleObject" Target="../embeddings/oleObject40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4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oleObject" Target="../embeddings/oleObject41.bin"/><Relationship Id="rId11" Type="http://schemas.openxmlformats.org/officeDocument/2006/relationships/image" Target="../media/image44.emf"/><Relationship Id="rId5" Type="http://schemas.openxmlformats.org/officeDocument/2006/relationships/slide" Target="slide6.xml"/><Relationship Id="rId10" Type="http://schemas.openxmlformats.org/officeDocument/2006/relationships/oleObject" Target="../embeddings/Microsoft_Word_97_-_2003___42.doc"/><Relationship Id="rId4" Type="http://schemas.openxmlformats.org/officeDocument/2006/relationships/image" Target="../media/image2.png"/><Relationship Id="rId9" Type="http://schemas.openxmlformats.org/officeDocument/2006/relationships/oleObject" Target="../embeddings/oleObject42.bin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4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oleObject" Target="../embeddings/oleObject43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46.emf"/><Relationship Id="rId5" Type="http://schemas.openxmlformats.org/officeDocument/2006/relationships/oleObject" Target="../embeddings/Microsoft_Word_97_-_2003___44.doc"/><Relationship Id="rId4" Type="http://schemas.openxmlformats.org/officeDocument/2006/relationships/oleObject" Target="../embeddings/oleObject44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47.emf"/><Relationship Id="rId5" Type="http://schemas.openxmlformats.org/officeDocument/2006/relationships/oleObject" Target="../embeddings/Microsoft_Word_97_-_2003___45.doc"/><Relationship Id="rId4" Type="http://schemas.openxmlformats.org/officeDocument/2006/relationships/oleObject" Target="../embeddings/oleObject45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48.emf"/><Relationship Id="rId5" Type="http://schemas.openxmlformats.org/officeDocument/2006/relationships/oleObject" Target="../embeddings/Microsoft_Word_97_-_2003___46.doc"/><Relationship Id="rId4" Type="http://schemas.openxmlformats.org/officeDocument/2006/relationships/oleObject" Target="../embeddings/oleObject46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4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oleObject" Target="../embeddings/oleObject47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4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oleObject" Target="../embeddings/oleObject48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51.emf"/><Relationship Id="rId5" Type="http://schemas.openxmlformats.org/officeDocument/2006/relationships/oleObject" Target="../embeddings/Microsoft_Word_97_-_2003___49.doc"/><Relationship Id="rId4" Type="http://schemas.openxmlformats.org/officeDocument/2006/relationships/oleObject" Target="../embeddings/oleObject49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5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oleObject" Target="../embeddings/oleObject50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5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oleObject" Target="../embeddings/oleObject51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5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oleObject" Target="../embeddings/oleObject52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55.emf"/><Relationship Id="rId5" Type="http://schemas.openxmlformats.org/officeDocument/2006/relationships/oleObject" Target="../embeddings/Microsoft_Word_97_-_2003___53.doc"/><Relationship Id="rId4" Type="http://schemas.openxmlformats.org/officeDocument/2006/relationships/oleObject" Target="../embeddings/oleObject53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5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3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3.bin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5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54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13" Type="http://schemas.openxmlformats.org/officeDocument/2006/relationships/oleObject" Target="../embeddings/Microsoft_Word_97_-_2003___57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55.doc"/><Relationship Id="rId12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55.bin"/><Relationship Id="rId11" Type="http://schemas.openxmlformats.org/officeDocument/2006/relationships/image" Target="../media/image58.emf"/><Relationship Id="rId5" Type="http://schemas.openxmlformats.org/officeDocument/2006/relationships/slide" Target="slide6.xml"/><Relationship Id="rId10" Type="http://schemas.openxmlformats.org/officeDocument/2006/relationships/oleObject" Target="../embeddings/Microsoft_Word_97_-_2003___56.doc"/><Relationship Id="rId4" Type="http://schemas.openxmlformats.org/officeDocument/2006/relationships/image" Target="../media/image2.png"/><Relationship Id="rId9" Type="http://schemas.openxmlformats.org/officeDocument/2006/relationships/oleObject" Target="../embeddings/oleObject56.bin"/><Relationship Id="rId14" Type="http://schemas.openxmlformats.org/officeDocument/2006/relationships/image" Target="../media/image59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60.emf"/><Relationship Id="rId5" Type="http://schemas.openxmlformats.org/officeDocument/2006/relationships/oleObject" Target="../embeddings/Microsoft_Word_97_-_2003___58.doc"/><Relationship Id="rId4" Type="http://schemas.openxmlformats.org/officeDocument/2006/relationships/oleObject" Target="../embeddings/oleObject58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61.emf"/><Relationship Id="rId5" Type="http://schemas.openxmlformats.org/officeDocument/2006/relationships/oleObject" Target="../embeddings/Microsoft_Word_97_-_2003___59.doc"/><Relationship Id="rId4" Type="http://schemas.openxmlformats.org/officeDocument/2006/relationships/oleObject" Target="../embeddings/oleObject59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62.emf"/><Relationship Id="rId5" Type="http://schemas.openxmlformats.org/officeDocument/2006/relationships/oleObject" Target="../embeddings/Microsoft_Word_97_-_2003___60.doc"/><Relationship Id="rId4" Type="http://schemas.openxmlformats.org/officeDocument/2006/relationships/oleObject" Target="../embeddings/oleObject60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63.emf"/><Relationship Id="rId5" Type="http://schemas.openxmlformats.org/officeDocument/2006/relationships/oleObject" Target="../embeddings/Microsoft_Word_97_-_2003___61.doc"/><Relationship Id="rId4" Type="http://schemas.openxmlformats.org/officeDocument/2006/relationships/oleObject" Target="../embeddings/oleObject61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64.emf"/><Relationship Id="rId5" Type="http://schemas.openxmlformats.org/officeDocument/2006/relationships/oleObject" Target="../embeddings/Microsoft_Word_97_-_2003___62.doc"/><Relationship Id="rId4" Type="http://schemas.openxmlformats.org/officeDocument/2006/relationships/oleObject" Target="../embeddings/oleObject62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65.emf"/><Relationship Id="rId5" Type="http://schemas.openxmlformats.org/officeDocument/2006/relationships/oleObject" Target="../embeddings/Microsoft_Word_97_-_2003___63.doc"/><Relationship Id="rId4" Type="http://schemas.openxmlformats.org/officeDocument/2006/relationships/oleObject" Target="../embeddings/oleObject63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66.emf"/><Relationship Id="rId5" Type="http://schemas.openxmlformats.org/officeDocument/2006/relationships/oleObject" Target="../embeddings/Microsoft_Word_97_-_2003___64.doc"/><Relationship Id="rId4" Type="http://schemas.openxmlformats.org/officeDocument/2006/relationships/oleObject" Target="../embeddings/oleObject64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67.emf"/><Relationship Id="rId5" Type="http://schemas.openxmlformats.org/officeDocument/2006/relationships/oleObject" Target="../embeddings/Microsoft_Word_97_-_2003___65.doc"/><Relationship Id="rId4" Type="http://schemas.openxmlformats.org/officeDocument/2006/relationships/oleObject" Target="../embeddings/oleObject65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oleObject" Target="../embeddings/Microsoft_Word_97_-_2003___6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4.doc"/><Relationship Id="rId12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7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5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5.bin"/><Relationship Id="rId14" Type="http://schemas.openxmlformats.org/officeDocument/2006/relationships/image" Target="../media/image8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68.emf"/><Relationship Id="rId5" Type="http://schemas.openxmlformats.org/officeDocument/2006/relationships/oleObject" Target="../embeddings/Microsoft_Word_97_-_2003___66.doc"/><Relationship Id="rId4" Type="http://schemas.openxmlformats.org/officeDocument/2006/relationships/oleObject" Target="../embeddings/oleObject66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69.emf"/><Relationship Id="rId5" Type="http://schemas.openxmlformats.org/officeDocument/2006/relationships/oleObject" Target="../embeddings/Microsoft_Word_97_-_2003___67.doc"/><Relationship Id="rId4" Type="http://schemas.openxmlformats.org/officeDocument/2006/relationships/oleObject" Target="../embeddings/oleObject67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70.emf"/><Relationship Id="rId5" Type="http://schemas.openxmlformats.org/officeDocument/2006/relationships/oleObject" Target="../embeddings/Microsoft_Word_97_-_2003___68.doc"/><Relationship Id="rId4" Type="http://schemas.openxmlformats.org/officeDocument/2006/relationships/oleObject" Target="../embeddings/oleObject68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67.xml"/><Relationship Id="rId5" Type="http://schemas.openxmlformats.org/officeDocument/2006/relationships/slide" Target="slide54.xml"/><Relationship Id="rId4" Type="http://schemas.openxmlformats.org/officeDocument/2006/relationships/slide" Target="slide1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13" Type="http://schemas.openxmlformats.org/officeDocument/2006/relationships/oleObject" Target="../embeddings/Microsoft_Word_97_-_2003___71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69.doc"/><Relationship Id="rId12" Type="http://schemas.openxmlformats.org/officeDocument/2006/relationships/oleObject" Target="../embeddings/oleObject7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oleObject" Target="../embeddings/oleObject69.bin"/><Relationship Id="rId11" Type="http://schemas.openxmlformats.org/officeDocument/2006/relationships/image" Target="../media/image72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70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70.bin"/><Relationship Id="rId14" Type="http://schemas.openxmlformats.org/officeDocument/2006/relationships/image" Target="../media/image73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oleObject" Target="../embeddings/Microsoft_Word_97_-_2003___74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72.doc"/><Relationship Id="rId12" Type="http://schemas.openxmlformats.org/officeDocument/2006/relationships/oleObject" Target="../embeddings/oleObject7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6" Type="http://schemas.openxmlformats.org/officeDocument/2006/relationships/oleObject" Target="../embeddings/oleObject72.bin"/><Relationship Id="rId11" Type="http://schemas.openxmlformats.org/officeDocument/2006/relationships/image" Target="../media/image75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73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73.bin"/><Relationship Id="rId14" Type="http://schemas.openxmlformats.org/officeDocument/2006/relationships/image" Target="../media/image76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13" Type="http://schemas.openxmlformats.org/officeDocument/2006/relationships/oleObject" Target="../embeddings/Microsoft_Word_97_-_2003___77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75.doc"/><Relationship Id="rId12" Type="http://schemas.openxmlformats.org/officeDocument/2006/relationships/oleObject" Target="../embeddings/oleObject7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6" Type="http://schemas.openxmlformats.org/officeDocument/2006/relationships/oleObject" Target="../embeddings/oleObject75.bin"/><Relationship Id="rId11" Type="http://schemas.openxmlformats.org/officeDocument/2006/relationships/image" Target="../media/image78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76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76.bin"/><Relationship Id="rId14" Type="http://schemas.openxmlformats.org/officeDocument/2006/relationships/image" Target="../media/image79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7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6" Type="http://schemas.openxmlformats.org/officeDocument/2006/relationships/oleObject" Target="../embeddings/oleObject78.bin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7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6" Type="http://schemas.openxmlformats.org/officeDocument/2006/relationships/oleObject" Target="../embeddings/oleObject79.bin"/><Relationship Id="rId11" Type="http://schemas.openxmlformats.org/officeDocument/2006/relationships/image" Target="../media/image82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80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80.bin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emf"/><Relationship Id="rId13" Type="http://schemas.openxmlformats.org/officeDocument/2006/relationships/oleObject" Target="../embeddings/Microsoft_Word_97_-_2003___83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81.doc"/><Relationship Id="rId12" Type="http://schemas.openxmlformats.org/officeDocument/2006/relationships/oleObject" Target="../embeddings/oleObject8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6" Type="http://schemas.openxmlformats.org/officeDocument/2006/relationships/oleObject" Target="../embeddings/oleObject81.bin"/><Relationship Id="rId11" Type="http://schemas.openxmlformats.org/officeDocument/2006/relationships/image" Target="../media/image84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82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82.bin"/><Relationship Id="rId14" Type="http://schemas.openxmlformats.org/officeDocument/2006/relationships/image" Target="../media/image85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10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8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8.bin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13" Type="http://schemas.openxmlformats.org/officeDocument/2006/relationships/oleObject" Target="../embeddings/Microsoft_Word_97_-_2003___86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84.doc"/><Relationship Id="rId12" Type="http://schemas.openxmlformats.org/officeDocument/2006/relationships/oleObject" Target="../embeddings/oleObject8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6" Type="http://schemas.openxmlformats.org/officeDocument/2006/relationships/oleObject" Target="../embeddings/oleObject84.bin"/><Relationship Id="rId11" Type="http://schemas.openxmlformats.org/officeDocument/2006/relationships/image" Target="../media/image87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85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85.bin"/><Relationship Id="rId14" Type="http://schemas.openxmlformats.org/officeDocument/2006/relationships/image" Target="../media/image88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8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6" Type="http://schemas.openxmlformats.org/officeDocument/2006/relationships/oleObject" Target="../embeddings/oleObject87.bin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8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6" Type="http://schemas.openxmlformats.org/officeDocument/2006/relationships/oleObject" Target="../embeddings/oleObject88.bin"/><Relationship Id="rId11" Type="http://schemas.openxmlformats.org/officeDocument/2006/relationships/image" Target="../media/image91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89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89.bin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9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6" Type="http://schemas.openxmlformats.org/officeDocument/2006/relationships/oleObject" Target="../embeddings/oleObject90.bin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9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6" Type="http://schemas.openxmlformats.org/officeDocument/2006/relationships/oleObject" Target="../embeddings/oleObject91.bin"/><Relationship Id="rId11" Type="http://schemas.openxmlformats.org/officeDocument/2006/relationships/image" Target="../media/image94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92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92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6" Type="http://schemas.openxmlformats.org/officeDocument/2006/relationships/image" Target="../media/image95.emf"/><Relationship Id="rId5" Type="http://schemas.openxmlformats.org/officeDocument/2006/relationships/oleObject" Target="../embeddings/Microsoft_Word_97_-_2003___93.doc"/><Relationship Id="rId4" Type="http://schemas.openxmlformats.org/officeDocument/2006/relationships/oleObject" Target="../embeddings/oleObject93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6" Type="http://schemas.openxmlformats.org/officeDocument/2006/relationships/image" Target="../media/image96.emf"/><Relationship Id="rId5" Type="http://schemas.openxmlformats.org/officeDocument/2006/relationships/oleObject" Target="../embeddings/Microsoft_Word_97_-_2003___94.doc"/><Relationship Id="rId4" Type="http://schemas.openxmlformats.org/officeDocument/2006/relationships/oleObject" Target="../embeddings/oleObject94.bin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6" Type="http://schemas.openxmlformats.org/officeDocument/2006/relationships/image" Target="../media/image97.emf"/><Relationship Id="rId5" Type="http://schemas.openxmlformats.org/officeDocument/2006/relationships/oleObject" Target="../embeddings/Microsoft_Word_97_-_2003___95.doc"/><Relationship Id="rId4" Type="http://schemas.openxmlformats.org/officeDocument/2006/relationships/oleObject" Target="../embeddings/oleObject95.bin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8.emf"/><Relationship Id="rId13" Type="http://schemas.openxmlformats.org/officeDocument/2006/relationships/oleObject" Target="../embeddings/Microsoft_Word_97_-_2003___98.doc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96.doc"/><Relationship Id="rId12" Type="http://schemas.openxmlformats.org/officeDocument/2006/relationships/oleObject" Target="../embeddings/oleObject9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6" Type="http://schemas.openxmlformats.org/officeDocument/2006/relationships/oleObject" Target="../embeddings/oleObject96.bin"/><Relationship Id="rId11" Type="http://schemas.openxmlformats.org/officeDocument/2006/relationships/image" Target="../media/image99.emf"/><Relationship Id="rId5" Type="http://schemas.openxmlformats.org/officeDocument/2006/relationships/slide" Target="slide6.xml"/><Relationship Id="rId10" Type="http://schemas.openxmlformats.org/officeDocument/2006/relationships/oleObject" Target="../embeddings/Microsoft_Word_97_-_2003___97.doc"/><Relationship Id="rId4" Type="http://schemas.openxmlformats.org/officeDocument/2006/relationships/image" Target="../media/image2.png"/><Relationship Id="rId9" Type="http://schemas.openxmlformats.org/officeDocument/2006/relationships/oleObject" Target="../embeddings/oleObject97.bin"/><Relationship Id="rId14" Type="http://schemas.openxmlformats.org/officeDocument/2006/relationships/image" Target="../media/image100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6" Type="http://schemas.openxmlformats.org/officeDocument/2006/relationships/image" Target="../media/image101.emf"/><Relationship Id="rId5" Type="http://schemas.openxmlformats.org/officeDocument/2006/relationships/oleObject" Target="../embeddings/Microsoft_Word_97_-_2003___99.doc"/><Relationship Id="rId4" Type="http://schemas.openxmlformats.org/officeDocument/2006/relationships/oleObject" Target="../embeddings/oleObject99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9.bin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0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6" Type="http://schemas.openxmlformats.org/officeDocument/2006/relationships/oleObject" Target="../embeddings/oleObject100.bin"/><Relationship Id="rId11" Type="http://schemas.openxmlformats.org/officeDocument/2006/relationships/image" Target="../media/image103.emf"/><Relationship Id="rId5" Type="http://schemas.openxmlformats.org/officeDocument/2006/relationships/slide" Target="slide6.xml"/><Relationship Id="rId10" Type="http://schemas.openxmlformats.org/officeDocument/2006/relationships/oleObject" Target="../embeddings/Microsoft_Word_97_-_2003___101.doc"/><Relationship Id="rId4" Type="http://schemas.openxmlformats.org/officeDocument/2006/relationships/image" Target="../media/image2.png"/><Relationship Id="rId9" Type="http://schemas.openxmlformats.org/officeDocument/2006/relationships/oleObject" Target="../embeddings/oleObject101.bin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0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6" Type="http://schemas.openxmlformats.org/officeDocument/2006/relationships/oleObject" Target="../embeddings/oleObject102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6" Type="http://schemas.openxmlformats.org/officeDocument/2006/relationships/image" Target="../media/image105.emf"/><Relationship Id="rId5" Type="http://schemas.openxmlformats.org/officeDocument/2006/relationships/oleObject" Target="../embeddings/Microsoft_Word_97_-_2003___103.doc"/><Relationship Id="rId4" Type="http://schemas.openxmlformats.org/officeDocument/2006/relationships/oleObject" Target="../embeddings/oleObject103.bin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0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6" Type="http://schemas.openxmlformats.org/officeDocument/2006/relationships/oleObject" Target="../embeddings/oleObject104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0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6" Type="http://schemas.openxmlformats.org/officeDocument/2006/relationships/oleObject" Target="../embeddings/oleObject105.bin"/><Relationship Id="rId11" Type="http://schemas.openxmlformats.org/officeDocument/2006/relationships/image" Target="../media/image108.emf"/><Relationship Id="rId5" Type="http://schemas.openxmlformats.org/officeDocument/2006/relationships/slide" Target="slide6.xml"/><Relationship Id="rId10" Type="http://schemas.openxmlformats.org/officeDocument/2006/relationships/oleObject" Target="../embeddings/Microsoft_Word_97_-_2003___106.doc"/><Relationship Id="rId4" Type="http://schemas.openxmlformats.org/officeDocument/2006/relationships/image" Target="../media/image2.png"/><Relationship Id="rId9" Type="http://schemas.openxmlformats.org/officeDocument/2006/relationships/oleObject" Target="../embeddings/oleObject106.bin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6" Type="http://schemas.openxmlformats.org/officeDocument/2006/relationships/image" Target="../media/image109.emf"/><Relationship Id="rId5" Type="http://schemas.openxmlformats.org/officeDocument/2006/relationships/oleObject" Target="../embeddings/Microsoft_Word_97_-_2003___107.doc"/><Relationship Id="rId4" Type="http://schemas.openxmlformats.org/officeDocument/2006/relationships/oleObject" Target="../embeddings/oleObject107.bin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0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6" Type="http://schemas.openxmlformats.org/officeDocument/2006/relationships/oleObject" Target="../embeddings/oleObject108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0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4.vml"/><Relationship Id="rId6" Type="http://schemas.openxmlformats.org/officeDocument/2006/relationships/oleObject" Target="../embeddings/oleObject109.bin"/><Relationship Id="rId11" Type="http://schemas.openxmlformats.org/officeDocument/2006/relationships/image" Target="../media/image112.emf"/><Relationship Id="rId5" Type="http://schemas.openxmlformats.org/officeDocument/2006/relationships/slide" Target="slide6.xml"/><Relationship Id="rId10" Type="http://schemas.openxmlformats.org/officeDocument/2006/relationships/oleObject" Target="../embeddings/Microsoft_Word_97_-_2003___110.doc"/><Relationship Id="rId4" Type="http://schemas.openxmlformats.org/officeDocument/2006/relationships/image" Target="../media/image2.png"/><Relationship Id="rId9" Type="http://schemas.openxmlformats.org/officeDocument/2006/relationships/oleObject" Target="../embeddings/oleObject110.bin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5.vml"/><Relationship Id="rId6" Type="http://schemas.openxmlformats.org/officeDocument/2006/relationships/image" Target="../media/image113.emf"/><Relationship Id="rId5" Type="http://schemas.openxmlformats.org/officeDocument/2006/relationships/oleObject" Target="../embeddings/Microsoft_Word_97_-_2003___111.doc"/><Relationship Id="rId4" Type="http://schemas.openxmlformats.org/officeDocument/2006/relationships/oleObject" Target="../embeddings/oleObject111.bin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6.vml"/><Relationship Id="rId6" Type="http://schemas.openxmlformats.org/officeDocument/2006/relationships/image" Target="../media/image114.emf"/><Relationship Id="rId5" Type="http://schemas.openxmlformats.org/officeDocument/2006/relationships/oleObject" Target="../embeddings/Microsoft_Word_97_-_2003___112.doc"/><Relationship Id="rId4" Type="http://schemas.openxmlformats.org/officeDocument/2006/relationships/oleObject" Target="../embeddings/oleObject112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0.bin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1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7.vml"/><Relationship Id="rId6" Type="http://schemas.openxmlformats.org/officeDocument/2006/relationships/oleObject" Target="../embeddings/oleObject113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6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1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8.vml"/><Relationship Id="rId6" Type="http://schemas.openxmlformats.org/officeDocument/2006/relationships/oleObject" Target="../embeddings/oleObject114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1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9.vml"/><Relationship Id="rId6" Type="http://schemas.openxmlformats.org/officeDocument/2006/relationships/oleObject" Target="../embeddings/oleObject115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1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0.vml"/><Relationship Id="rId6" Type="http://schemas.openxmlformats.org/officeDocument/2006/relationships/oleObject" Target="../embeddings/oleObject116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1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1.vml"/><Relationship Id="rId6" Type="http://schemas.openxmlformats.org/officeDocument/2006/relationships/oleObject" Target="../embeddings/oleObject117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1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2.vml"/><Relationship Id="rId6" Type="http://schemas.openxmlformats.org/officeDocument/2006/relationships/oleObject" Target="../embeddings/oleObject118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3.vml"/><Relationship Id="rId6" Type="http://schemas.openxmlformats.org/officeDocument/2006/relationships/image" Target="../media/image121.emf"/><Relationship Id="rId5" Type="http://schemas.openxmlformats.org/officeDocument/2006/relationships/oleObject" Target="../embeddings/Microsoft_Word_97_-_2003___119.doc"/><Relationship Id="rId4" Type="http://schemas.openxmlformats.org/officeDocument/2006/relationships/oleObject" Target="../embeddings/oleObject119.bin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4.vml"/><Relationship Id="rId6" Type="http://schemas.openxmlformats.org/officeDocument/2006/relationships/oleObject" Target="../embeddings/oleObject120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5.vml"/><Relationship Id="rId6" Type="http://schemas.openxmlformats.org/officeDocument/2006/relationships/oleObject" Target="../embeddings/oleObject121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6.vml"/><Relationship Id="rId6" Type="http://schemas.openxmlformats.org/officeDocument/2006/relationships/oleObject" Target="../embeddings/oleObject122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1.bin"/><Relationship Id="rId11" Type="http://schemas.openxmlformats.org/officeDocument/2006/relationships/image" Target="../media/image14.emf"/><Relationship Id="rId5" Type="http://schemas.openxmlformats.org/officeDocument/2006/relationships/slide" Target="slide3.xml"/><Relationship Id="rId10" Type="http://schemas.openxmlformats.org/officeDocument/2006/relationships/oleObject" Target="../embeddings/Microsoft_Word_97_-_2003___12.doc"/><Relationship Id="rId4" Type="http://schemas.openxmlformats.org/officeDocument/2006/relationships/image" Target="../media/image1.png"/><Relationship Id="rId9" Type="http://schemas.openxmlformats.org/officeDocument/2006/relationships/oleObject" Target="../embeddings/oleObject12.bin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7.vml"/><Relationship Id="rId6" Type="http://schemas.openxmlformats.org/officeDocument/2006/relationships/oleObject" Target="../embeddings/oleObject123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6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8.vml"/><Relationship Id="rId6" Type="http://schemas.openxmlformats.org/officeDocument/2006/relationships/oleObject" Target="../embeddings/oleObject124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7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9.vml"/><Relationship Id="rId6" Type="http://schemas.openxmlformats.org/officeDocument/2006/relationships/oleObject" Target="../embeddings/oleObject125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0.vml"/><Relationship Id="rId6" Type="http://schemas.openxmlformats.org/officeDocument/2006/relationships/oleObject" Target="../embeddings/oleObject126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1.vml"/><Relationship Id="rId6" Type="http://schemas.openxmlformats.org/officeDocument/2006/relationships/oleObject" Target="../embeddings/oleObject127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2.vml"/><Relationship Id="rId6" Type="http://schemas.openxmlformats.org/officeDocument/2006/relationships/oleObject" Target="../embeddings/oleObject128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2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3.vml"/><Relationship Id="rId6" Type="http://schemas.openxmlformats.org/officeDocument/2006/relationships/oleObject" Target="../embeddings/oleObject129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2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4.vml"/><Relationship Id="rId6" Type="http://schemas.openxmlformats.org/officeDocument/2006/relationships/oleObject" Target="../embeddings/oleObject130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5.vml"/><Relationship Id="rId6" Type="http://schemas.openxmlformats.org/officeDocument/2006/relationships/oleObject" Target="../embeddings/oleObject131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emf"/><Relationship Id="rId3" Type="http://schemas.openxmlformats.org/officeDocument/2006/relationships/slide" Target="slide1.xml"/><Relationship Id="rId7" Type="http://schemas.openxmlformats.org/officeDocument/2006/relationships/oleObject" Target="../embeddings/Microsoft_Word_97_-_2003___13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6.vml"/><Relationship Id="rId6" Type="http://schemas.openxmlformats.org/officeDocument/2006/relationships/oleObject" Target="../embeddings/oleObject132.bin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16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692696"/>
            <a:chExt cx="9144000" cy="6165304"/>
          </a:xfrm>
        </p:grpSpPr>
        <p:sp>
          <p:nvSpPr>
            <p:cNvPr id="5" name="矩形 4"/>
            <p:cNvSpPr/>
            <p:nvPr/>
          </p:nvSpPr>
          <p:spPr>
            <a:xfrm>
              <a:off x="0" y="692696"/>
              <a:ext cx="9144000" cy="6165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67544" y="751464"/>
              <a:ext cx="8266406" cy="5701872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35000">
                  <a:schemeClr val="bg1">
                    <a:lumMod val="0"/>
                    <a:lumOff val="100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 w="0">
              <a:noFill/>
            </a:ln>
            <a:effectLst>
              <a:outerShdw blurRad="63500" dist="63500" dir="5400000" sx="101000" sy="101000" algn="ctr" rotWithShape="0">
                <a:schemeClr val="bg1">
                  <a:lumMod val="65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6350" h="82550"/>
              <a:bevelB w="6350" h="82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1477963" y="3308350"/>
            <a:ext cx="641032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C00000"/>
                </a:solidFill>
                <a:latin typeface="宋体" panose="02010600030101010101" pitchFamily="2" charset="-122"/>
                <a:hlinkClick r:id="rId2" action="ppaction://hlinksldjump"/>
              </a:rPr>
              <a:t>第</a:t>
            </a:r>
            <a:r>
              <a:rPr lang="en-US" altLang="zh-CN" sz="2400" b="1">
                <a:solidFill>
                  <a:srgbClr val="C00000"/>
                </a:solidFill>
                <a:latin typeface="宋体" panose="02010600030101010101" pitchFamily="2" charset="-122"/>
                <a:hlinkClick r:id="rId2" action="ppaction://hlinksldjump"/>
              </a:rPr>
              <a:t>18</a:t>
            </a:r>
            <a:r>
              <a:rPr lang="zh-CN" altLang="en-US" sz="2400" b="1">
                <a:solidFill>
                  <a:srgbClr val="C00000"/>
                </a:solidFill>
                <a:latin typeface="宋体" panose="02010600030101010101" pitchFamily="2" charset="-122"/>
                <a:hlinkClick r:id="rId2" action="ppaction://hlinksldjump"/>
              </a:rPr>
              <a:t>讲</a:t>
            </a:r>
            <a:r>
              <a:rPr lang="zh-CN" altLang="en-US" sz="2400" b="1" u="sng">
                <a:solidFill>
                  <a:srgbClr val="C00000"/>
                </a:solidFill>
                <a:latin typeface="宋体" panose="02010600030101010101" pitchFamily="2" charset="-122"/>
                <a:hlinkClick r:id="rId2" action="ppaction://hlinksldjump"/>
              </a:rPr>
              <a:t>　</a:t>
            </a:r>
            <a:r>
              <a:rPr lang="zh-CN" altLang="en-US" sz="2400" b="1" u="sng">
                <a:solidFill>
                  <a:schemeClr val="hlink"/>
                </a:solidFill>
                <a:latin typeface="宋体" panose="02010600030101010101" pitchFamily="2" charset="-122"/>
                <a:hlinkClick r:id="rId2" action="ppaction://hlinksldjump"/>
              </a:rPr>
              <a:t>统计与统计案例</a:t>
            </a:r>
            <a:r>
              <a:rPr lang="zh-CN" altLang="en-US" sz="2400" b="1">
                <a:solidFill>
                  <a:srgbClr val="C00000"/>
                </a:solidFill>
                <a:latin typeface="宋体" panose="02010600030101010101" pitchFamily="2" charset="-122"/>
                <a:hlinkClick r:id="rId3" action="ppaction://hlinksldjump"/>
              </a:rPr>
              <a:t>　</a:t>
            </a:r>
            <a:endParaRPr lang="zh-CN" altLang="en-US" sz="2400" b="1">
              <a:solidFill>
                <a:srgbClr val="C00000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400" b="1">
                <a:solidFill>
                  <a:srgbClr val="C00000"/>
                </a:solidFill>
                <a:latin typeface="宋体" panose="02010600030101010101" pitchFamily="2" charset="-122"/>
                <a:hlinkClick r:id="rId4" action="ppaction://hlinksldjump"/>
              </a:rPr>
              <a:t>第</a:t>
            </a:r>
            <a:r>
              <a:rPr lang="en-US" altLang="zh-CN" sz="2400" b="1">
                <a:solidFill>
                  <a:srgbClr val="C00000"/>
                </a:solidFill>
                <a:latin typeface="宋体" panose="02010600030101010101" pitchFamily="2" charset="-122"/>
                <a:hlinkClick r:id="rId4" action="ppaction://hlinksldjump"/>
              </a:rPr>
              <a:t>19</a:t>
            </a:r>
            <a:r>
              <a:rPr lang="zh-CN" altLang="en-US" sz="2400" b="1" u="sng">
                <a:solidFill>
                  <a:schemeClr val="hlink"/>
                </a:solidFill>
                <a:latin typeface="宋体" panose="02010600030101010101" pitchFamily="2" charset="-122"/>
                <a:hlinkClick r:id="rId4" action="ppaction://hlinksldjump"/>
              </a:rPr>
              <a:t>讲  概率</a:t>
            </a:r>
            <a:r>
              <a:rPr lang="zh-CN" altLang="en-US" sz="2400" b="1" u="sng">
                <a:solidFill>
                  <a:schemeClr val="hlink"/>
                </a:solidFill>
                <a:latin typeface="宋体" panose="02010600030101010101" pitchFamily="2" charset="-122"/>
              </a:rPr>
              <a:t>、随机变量及其分布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43308" y="2420888"/>
            <a:ext cx="2092588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0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effectLst>
                  <a:reflection blurRad="12700" stA="28000" endPos="45000" dist="1000" dir="5400000" sy="-100000" algn="bl" rotWithShape="0"/>
                </a:effectLst>
                <a:latin typeface="幼圆" pitchFamily="49" charset="-122"/>
                <a:ea typeface="幼圆" pitchFamily="49" charset="-122"/>
              </a:rPr>
              <a:t>目 录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+mn-lt"/>
              <a:ea typeface="+mn-ea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408113" y="3103563"/>
            <a:ext cx="648017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3974" name="Text Box 6"/>
          <p:cNvSpPr txBox="1">
            <a:spLocks noChangeArrowheads="1"/>
          </p:cNvSpPr>
          <p:nvPr/>
        </p:nvSpPr>
        <p:spPr bwMode="auto">
          <a:xfrm>
            <a:off x="611188" y="1341438"/>
            <a:ext cx="8135937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120000"/>
              </a:lnSpc>
              <a:defRPr/>
            </a:pPr>
            <a:r>
              <a:rPr lang="zh-CN" altLang="en-US" sz="4000" b="1">
                <a:solidFill>
                  <a:srgbClr val="00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专题七　概率与统计 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3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5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43000" y="1362075"/>
          <a:ext cx="7326313" cy="188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2" name="Document" r:id="rId7" imgW="8045716" imgH="2067530" progId="Word.Document.8">
                  <p:embed/>
                </p:oleObj>
              </mc:Choice>
              <mc:Fallback>
                <p:oleObj name="Document" r:id="rId7" imgW="8045716" imgH="2067530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362075"/>
                        <a:ext cx="7326313" cy="1885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900113" y="2608263"/>
          <a:ext cx="4779962" cy="73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3" name="Document" r:id="rId10" imgW="5123479" imgH="782612" progId="Word.Document.8">
                  <p:embed/>
                </p:oleObj>
              </mc:Choice>
              <mc:Fallback>
                <p:oleObj name="Document" r:id="rId10" imgW="5123479" imgH="78261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2608263"/>
                        <a:ext cx="4779962" cy="733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/>
        </p:nvGraphicFramePr>
        <p:xfrm>
          <a:off x="1143000" y="3644900"/>
          <a:ext cx="7315200" cy="266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4" name="Document" r:id="rId13" imgW="7530214" imgH="2746506" progId="Word.Document.8">
                  <p:embed/>
                </p:oleObj>
              </mc:Choice>
              <mc:Fallback>
                <p:oleObj name="Document" r:id="rId13" imgW="7530214" imgH="2746506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3644900"/>
                        <a:ext cx="7315200" cy="266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0649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54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76313" y="2636838"/>
          <a:ext cx="7729537" cy="759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54" name="Document" r:id="rId7" imgW="8058675" imgH="7912272" progId="Word.Document.8">
                  <p:embed/>
                </p:oleObj>
              </mc:Choice>
              <mc:Fallback>
                <p:oleObj name="Document" r:id="rId7" imgW="8058675" imgH="791227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6313" y="2636838"/>
                        <a:ext cx="7729537" cy="759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650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6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6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64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6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64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502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752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957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74725" y="1195388"/>
          <a:ext cx="7523163" cy="798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78" name="Document" r:id="rId7" imgW="7990637" imgH="8321961" progId="Word.Document.8">
                  <p:embed/>
                </p:oleObj>
              </mc:Choice>
              <mc:Fallback>
                <p:oleObj name="Document" r:id="rId7" imgW="7990637" imgH="832196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4725" y="1195388"/>
                        <a:ext cx="7523163" cy="7985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23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854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059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16013" y="836613"/>
          <a:ext cx="6731000" cy="682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02" name="Document" r:id="rId7" imgW="6730682" imgH="6827925" progId="Word.Document.8">
                  <p:embed/>
                </p:oleObj>
              </mc:Choice>
              <mc:Fallback>
                <p:oleObj name="Document" r:id="rId7" imgW="6730682" imgH="6827925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836613"/>
                        <a:ext cx="6731000" cy="6827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47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957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33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47750" y="2073275"/>
          <a:ext cx="7340600" cy="675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26" name="Document" r:id="rId7" imgW="7757366" imgH="7132853" progId="Word.Document.8">
                  <p:embed/>
                </p:oleObj>
              </mc:Choice>
              <mc:Fallback>
                <p:oleObj name="Document" r:id="rId7" imgW="7757366" imgH="7132853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7750" y="2073275"/>
                        <a:ext cx="7340600" cy="6753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571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10595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44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87450" y="1628775"/>
          <a:ext cx="7265988" cy="558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50" name="Document" r:id="rId7" imgW="7569452" imgH="5829621" progId="Word.Document.8">
                  <p:embed/>
                </p:oleObj>
              </mc:Choice>
              <mc:Fallback>
                <p:oleObj name="Document" r:id="rId7" imgW="7569452" imgH="582962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628775"/>
                        <a:ext cx="7265988" cy="5583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0598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05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98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1161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366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111621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66800" y="908050"/>
          <a:ext cx="7643813" cy="881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4" name="Document" r:id="rId7" imgW="7966518" imgH="9185622" progId="Word.Document.8">
                  <p:embed/>
                </p:oleObj>
              </mc:Choice>
              <mc:Fallback>
                <p:oleObj name="Document" r:id="rId7" imgW="7966518" imgH="918562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908050"/>
                        <a:ext cx="7643813" cy="8813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1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16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21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1264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469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112645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71550" y="836613"/>
          <a:ext cx="7646988" cy="8812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8" name="Document" r:id="rId7" imgW="7966518" imgH="9185622" progId="Word.Document.8">
                  <p:embed/>
                </p:oleObj>
              </mc:Choice>
              <mc:Fallback>
                <p:oleObj name="Document" r:id="rId7" imgW="7966518" imgH="918562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836613"/>
                        <a:ext cx="7646988" cy="8812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26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2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2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45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13667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5716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113669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71550" y="1311275"/>
          <a:ext cx="7646988" cy="8812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22" name="Document" r:id="rId7" imgW="7966518" imgH="9185622" progId="Word.Document.8">
                  <p:embed/>
                </p:oleObj>
              </mc:Choice>
              <mc:Fallback>
                <p:oleObj name="Document" r:id="rId7" imgW="7966518" imgH="918562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1311275"/>
                        <a:ext cx="7646988" cy="8812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36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36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36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3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3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9" grpId="0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469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747713" y="1773238"/>
          <a:ext cx="7856537" cy="435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5" name="Document" r:id="rId5" imgW="7856002" imgH="4358626" progId="Word.Document.8">
                  <p:embed/>
                </p:oleObj>
              </mc:Choice>
              <mc:Fallback>
                <p:oleObj name="Document" r:id="rId5" imgW="7856002" imgH="435862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7713" y="1773238"/>
                        <a:ext cx="7856537" cy="4357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内容占位符 2"/>
          <p:cNvSpPr>
            <a:spLocks/>
          </p:cNvSpPr>
          <p:nvPr/>
        </p:nvSpPr>
        <p:spPr bwMode="auto">
          <a:xfrm>
            <a:off x="684213" y="1054100"/>
            <a:ext cx="7920037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>
              <a:lnSpc>
                <a:spcPts val="3500"/>
              </a:lnSpc>
              <a:buFont typeface="Arial" charset="0"/>
              <a:buNone/>
              <a:defRPr/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endParaRPr lang="en-US" altLang="zh-CN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  <a:p>
            <a:pPr eaLnBrk="1" hangingPunct="1">
              <a:lnSpc>
                <a:spcPct val="122000"/>
              </a:lnSpc>
              <a:buFont typeface="Arial" charset="0"/>
              <a:buNone/>
              <a:defRPr/>
            </a:pPr>
            <a:r>
              <a:rPr lang="zh-CN" altLang="en-US" sz="2400" b="1">
                <a:latin typeface="宋体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691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571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116013" y="1344613"/>
          <a:ext cx="7351712" cy="506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69" name="Document" r:id="rId5" imgW="7772845" imgH="5350090" progId="Word.Document.8">
                  <p:embed/>
                </p:oleObj>
              </mc:Choice>
              <mc:Fallback>
                <p:oleObj name="Document" r:id="rId5" imgW="7772845" imgH="5350090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344613"/>
                        <a:ext cx="7351712" cy="5060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7765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7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5573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54113" y="1063625"/>
          <a:ext cx="6996112" cy="245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6" name="Document" r:id="rId7" imgW="7381539" imgH="2592063" progId="Word.Document.8">
                  <p:embed/>
                </p:oleObj>
              </mc:Choice>
              <mc:Fallback>
                <p:oleObj name="Document" r:id="rId7" imgW="7381539" imgH="2592063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4113" y="1063625"/>
                        <a:ext cx="6996112" cy="2457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1082675" y="2924175"/>
          <a:ext cx="6924675" cy="186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7" name="Document" r:id="rId10" imgW="7318181" imgH="1973208" progId="Word.Document.8">
                  <p:embed/>
                </p:oleObj>
              </mc:Choice>
              <mc:Fallback>
                <p:oleObj name="Document" r:id="rId10" imgW="7318181" imgH="1973208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2675" y="2924175"/>
                        <a:ext cx="6924675" cy="1865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/>
        </p:nvGraphicFramePr>
        <p:xfrm>
          <a:off x="1257300" y="3857625"/>
          <a:ext cx="7292975" cy="4811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8" name="Document" r:id="rId13" imgW="7511134" imgH="4953000" progId="Word.Document.8">
                  <p:embed/>
                </p:oleObj>
              </mc:Choice>
              <mc:Fallback>
                <p:oleObj name="Document" r:id="rId13" imgW="7511134" imgH="4953000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7300" y="3857625"/>
                        <a:ext cx="7292975" cy="4811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673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950913" y="768350"/>
          <a:ext cx="7385050" cy="611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93" name="Document" r:id="rId5" imgW="7897041" imgH="6537398" progId="Word.Document.8">
                  <p:embed/>
                </p:oleObj>
              </mc:Choice>
              <mc:Fallback>
                <p:oleObj name="Document" r:id="rId5" imgW="7897041" imgH="6537398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0913" y="768350"/>
                        <a:ext cx="7385050" cy="6115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8789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7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7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39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6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116013" y="1268413"/>
          <a:ext cx="7291387" cy="531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17" name="Document" r:id="rId5" imgW="7797684" imgH="5683458" progId="Word.Document.8">
                  <p:embed/>
                </p:oleObj>
              </mc:Choice>
              <mc:Fallback>
                <p:oleObj name="Document" r:id="rId5" imgW="7797684" imgH="5683458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268413"/>
                        <a:ext cx="7291387" cy="5314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9813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3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8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32452" name="Object 8"/>
          <p:cNvGraphicFramePr>
            <a:graphicFrameLocks noChangeAspect="1"/>
          </p:cNvGraphicFramePr>
          <p:nvPr/>
        </p:nvGraphicFramePr>
        <p:xfrm>
          <a:off x="982663" y="908050"/>
          <a:ext cx="7612062" cy="803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1" name="Document" r:id="rId5" imgW="8355665" imgH="8822734" progId="Word.Document.8">
                  <p:embed/>
                </p:oleObj>
              </mc:Choice>
              <mc:Fallback>
                <p:oleObj name="Document" r:id="rId5" imgW="8355665" imgH="8822734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2663" y="908050"/>
                        <a:ext cx="7612062" cy="803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0837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8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87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232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787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981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187450" y="1628775"/>
          <a:ext cx="7339013" cy="815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5" name="Document" r:id="rId5" imgW="7849522" imgH="8717251" progId="Word.Document.8">
                  <p:embed/>
                </p:oleObj>
              </mc:Choice>
              <mc:Fallback>
                <p:oleObj name="Document" r:id="rId5" imgW="7849522" imgH="871725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628775"/>
                        <a:ext cx="7339013" cy="815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1861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9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9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1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083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143000" y="1050925"/>
          <a:ext cx="7337425" cy="815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89" name="Document" r:id="rId5" imgW="7849522" imgH="8717251" progId="Word.Document.8">
                  <p:embed/>
                </p:oleObj>
              </mc:Choice>
              <mc:Fallback>
                <p:oleObj name="Document" r:id="rId5" imgW="7849522" imgH="871725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050925"/>
                        <a:ext cx="7337425" cy="815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885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08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08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5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258888" y="1557338"/>
          <a:ext cx="7119937" cy="401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2" name="Document" r:id="rId7" imgW="7420418" imgH="4179701" progId="Word.Document.8">
                  <p:embed/>
                </p:oleObj>
              </mc:Choice>
              <mc:Fallback>
                <p:oleObj name="Document" r:id="rId7" imgW="7420418" imgH="417970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1557338"/>
                        <a:ext cx="7119937" cy="4011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5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42988" y="1838325"/>
          <a:ext cx="7023100" cy="110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0" name="Document" r:id="rId7" imgW="7422938" imgH="1181189" progId="Word.Document.8">
                  <p:embed/>
                </p:oleObj>
              </mc:Choice>
              <mc:Fallback>
                <p:oleObj name="Document" r:id="rId7" imgW="7422938" imgH="118118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838325"/>
                        <a:ext cx="7023100" cy="1108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63650" y="2852738"/>
          <a:ext cx="7189788" cy="314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1" name="Document" r:id="rId10" imgW="7689688" imgH="3368602" progId="Word.Document.8">
                  <p:embed/>
                </p:oleObj>
              </mc:Choice>
              <mc:Fallback>
                <p:oleObj name="Document" r:id="rId10" imgW="7689688" imgH="336860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63650" y="2852738"/>
                        <a:ext cx="7189788" cy="3143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5573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042988" y="1052513"/>
          <a:ext cx="7554912" cy="704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0" name="Document" r:id="rId7" imgW="8294827" imgH="7721827" progId="Word.Document.8">
                  <p:embed/>
                </p:oleObj>
              </mc:Choice>
              <mc:Fallback>
                <p:oleObj name="Document" r:id="rId7" imgW="8294827" imgH="7721827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052513"/>
                        <a:ext cx="7554912" cy="7040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5573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47750" y="2000250"/>
          <a:ext cx="6645275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8" name="Document" r:id="rId7" imgW="7111909" imgH="789139" progId="Word.Document.8">
                  <p:embed/>
                </p:oleObj>
              </mc:Choice>
              <mc:Fallback>
                <p:oleObj name="Document" r:id="rId7" imgW="7111909" imgH="78913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7750" y="2000250"/>
                        <a:ext cx="6645275" cy="731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55713" y="2925763"/>
          <a:ext cx="7119937" cy="326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9" name="Document" r:id="rId10" imgW="7324301" imgH="3368602" progId="Word.Document.8">
                  <p:embed/>
                </p:oleObj>
              </mc:Choice>
              <mc:Fallback>
                <p:oleObj name="Document" r:id="rId10" imgW="7324301" imgH="336860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5713" y="2925763"/>
                        <a:ext cx="7119937" cy="3267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39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39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393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684213" y="908050"/>
            <a:ext cx="7127875" cy="1152525"/>
          </a:xfrm>
        </p:spPr>
        <p:txBody>
          <a:bodyPr>
            <a:noAutofit/>
          </a:bodyPr>
          <a:lstStyle/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  <a:defRPr/>
            </a:pP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基础知识必备 </a:t>
            </a: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endParaRPr lang="en-US" altLang="zh-CN" sz="2400" b="1" smtClean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  <a:defRPr/>
            </a:pPr>
            <a:r>
              <a:rPr lang="zh-CN" altLang="en-US" sz="2400" b="1" smtClean="0">
                <a:latin typeface="宋体" pitchFamily="2" charset="-122"/>
              </a:rPr>
              <a:t>　　</a:t>
            </a: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7" name="Object 2"/>
          <p:cNvGraphicFramePr>
            <a:graphicFrameLocks noChangeAspect="1"/>
          </p:cNvGraphicFramePr>
          <p:nvPr/>
        </p:nvGraphicFramePr>
        <p:xfrm>
          <a:off x="1042988" y="1700213"/>
          <a:ext cx="7326312" cy="6938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7" name="Document" r:id="rId5" imgW="7769063" imgH="7721367" progId="Word.Document.8">
                  <p:embed/>
                </p:oleObj>
              </mc:Choice>
              <mc:Fallback>
                <p:oleObj name="Document" r:id="rId5" imgW="7769063" imgH="7721367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700213"/>
                        <a:ext cx="7326312" cy="6938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150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682625" y="1060450"/>
          <a:ext cx="7461250" cy="552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2" name="Document" r:id="rId5" imgW="7920800" imgH="5759419" progId="Word.Document.8">
                  <p:embed/>
                </p:oleObj>
              </mc:Choice>
              <mc:Fallback>
                <p:oleObj name="Document" r:id="rId5" imgW="7920800" imgH="575941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2625" y="1060450"/>
                        <a:ext cx="7461250" cy="5522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253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60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258888" y="1573213"/>
          <a:ext cx="7204075" cy="825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6" name="Document" r:id="rId7" imgW="7615171" imgH="8717251" progId="Word.Document.8">
                  <p:embed/>
                </p:oleObj>
              </mc:Choice>
              <mc:Fallback>
                <p:oleObj name="Document" r:id="rId7" imgW="7615171" imgH="871725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1573213"/>
                        <a:ext cx="7204075" cy="825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355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60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154113" y="1820863"/>
          <a:ext cx="7280275" cy="156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4" name="Document" r:id="rId7" imgW="7664849" imgH="1651360" progId="Word.Document.8">
                  <p:embed/>
                </p:oleObj>
              </mc:Choice>
              <mc:Fallback>
                <p:oleObj name="Document" r:id="rId7" imgW="7664849" imgH="165136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4113" y="1820863"/>
                        <a:ext cx="7280275" cy="1565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9"/>
          <p:cNvGraphicFramePr>
            <a:graphicFrameLocks noChangeAspect="1"/>
          </p:cNvGraphicFramePr>
          <p:nvPr/>
        </p:nvGraphicFramePr>
        <p:xfrm>
          <a:off x="879475" y="2603500"/>
          <a:ext cx="7829550" cy="251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5" name="Document" r:id="rId10" imgW="8160911" imgH="2619063" progId="Word.Document.8">
                  <p:embed/>
                </p:oleObj>
              </mc:Choice>
              <mc:Fallback>
                <p:oleObj name="Document" r:id="rId10" imgW="8160911" imgH="261906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9475" y="2603500"/>
                        <a:ext cx="7829550" cy="251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5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76993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18</a:t>
            </a:r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　统计与统计案例</a:t>
            </a:r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8195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8431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41100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动作按钮: 自定义 8">
            <a:hlinkClick r:id="rId4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19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431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sp>
        <p:nvSpPr>
          <p:cNvPr id="8199" name="内容占位符 2">
            <a:hlinkClick r:id="rId6" action="ppaction://hlinksldjump"/>
          </p:cNvPr>
          <p:cNvSpPr>
            <a:spLocks/>
          </p:cNvSpPr>
          <p:nvPr/>
        </p:nvSpPr>
        <p:spPr bwMode="auto">
          <a:xfrm>
            <a:off x="107950" y="40782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457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42988" y="2636838"/>
          <a:ext cx="7448550" cy="551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4" name="Document" r:id="rId5" imgW="7771405" imgH="5745379" progId="Word.Document.8">
                  <p:embed/>
                </p:oleObj>
              </mc:Choice>
              <mc:Fallback>
                <p:oleObj name="Document" r:id="rId5" imgW="7771405" imgH="574537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2636838"/>
                        <a:ext cx="7448550" cy="5510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30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2560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403701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40052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823913" y="1341438"/>
          <a:ext cx="7886700" cy="1852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6" name="Document" r:id="rId7" imgW="8656713" imgH="2029100" progId="Word.Document.8">
                  <p:embed/>
                </p:oleObj>
              </mc:Choice>
              <mc:Fallback>
                <p:oleObj name="Document" r:id="rId7" imgW="8656713" imgH="202910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3913" y="1341438"/>
                        <a:ext cx="7886700" cy="1852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0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7" name="Object 7"/>
          <p:cNvGraphicFramePr>
            <a:graphicFrameLocks noChangeAspect="1"/>
          </p:cNvGraphicFramePr>
          <p:nvPr/>
        </p:nvGraphicFramePr>
        <p:xfrm>
          <a:off x="565150" y="2940050"/>
          <a:ext cx="6697663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7" name="Document" r:id="rId10" imgW="6975113" imgH="1190189" progId="Word.Document.8">
                  <p:embed/>
                </p:oleObj>
              </mc:Choice>
              <mc:Fallback>
                <p:oleObj name="Document" r:id="rId10" imgW="6975113" imgH="119018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5150" y="2940050"/>
                        <a:ext cx="6697663" cy="1143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8"/>
          <p:cNvGraphicFramePr>
            <a:graphicFrameLocks noChangeAspect="1"/>
          </p:cNvGraphicFramePr>
          <p:nvPr/>
        </p:nvGraphicFramePr>
        <p:xfrm>
          <a:off x="1046163" y="4117975"/>
          <a:ext cx="7442200" cy="1646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8" name="Document" r:id="rId13" imgW="7833683" imgH="1735962" progId="Word.Document.8">
                  <p:embed/>
                </p:oleObj>
              </mc:Choice>
              <mc:Fallback>
                <p:oleObj name="Document" r:id="rId13" imgW="7833683" imgH="1735962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6163" y="4117975"/>
                        <a:ext cx="7442200" cy="1646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6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662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85850" y="1200150"/>
          <a:ext cx="6904038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2" name="Document" r:id="rId5" imgW="7483775" imgH="4954800" progId="Word.Document.8">
                  <p:embed/>
                </p:oleObj>
              </mc:Choice>
              <mc:Fallback>
                <p:oleObj name="Document" r:id="rId5" imgW="7483775" imgH="495480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5850" y="1200150"/>
                        <a:ext cx="6904038" cy="457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765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51202" name="Object 9"/>
          <p:cNvGraphicFramePr>
            <a:graphicFrameLocks noChangeAspect="1"/>
          </p:cNvGraphicFramePr>
          <p:nvPr/>
        </p:nvGraphicFramePr>
        <p:xfrm>
          <a:off x="1030288" y="1628775"/>
          <a:ext cx="7680325" cy="723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6" name="Document" r:id="rId5" imgW="8904748" imgH="8373322" progId="Word.Document.8">
                  <p:embed/>
                </p:oleObj>
              </mc:Choice>
              <mc:Fallback>
                <p:oleObj name="Document" r:id="rId5" imgW="8904748" imgH="8373322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0288" y="1628775"/>
                        <a:ext cx="7680325" cy="723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49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2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867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51202" name="Object 9"/>
          <p:cNvGraphicFramePr>
            <a:graphicFrameLocks noChangeAspect="1"/>
          </p:cNvGraphicFramePr>
          <p:nvPr/>
        </p:nvGraphicFramePr>
        <p:xfrm>
          <a:off x="1030288" y="2205038"/>
          <a:ext cx="7680325" cy="722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0" name="Document" r:id="rId5" imgW="8904748" imgH="8370083" progId="Word.Document.8">
                  <p:embed/>
                </p:oleObj>
              </mc:Choice>
              <mc:Fallback>
                <p:oleObj name="Document" r:id="rId5" imgW="8904748" imgH="837008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0288" y="2205038"/>
                        <a:ext cx="7680325" cy="7223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49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6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6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969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67665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644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16013" y="2514600"/>
          <a:ext cx="7753350" cy="673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8" name="Document" r:id="rId7" imgW="8187911" imgH="7112332" progId="Word.Document.8">
                  <p:embed/>
                </p:oleObj>
              </mc:Choice>
              <mc:Fallback>
                <p:oleObj name="Document" r:id="rId7" imgW="8187911" imgH="711233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2514600"/>
                        <a:ext cx="7753350" cy="673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7"/>
          <p:cNvGraphicFramePr>
            <a:graphicFrameLocks noChangeAspect="1"/>
          </p:cNvGraphicFramePr>
          <p:nvPr/>
        </p:nvGraphicFramePr>
        <p:xfrm>
          <a:off x="684213" y="1773238"/>
          <a:ext cx="6697662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9" name="Document" r:id="rId10" imgW="6975113" imgH="1190549" progId="Word.Document.8">
                  <p:embed/>
                </p:oleObj>
              </mc:Choice>
              <mc:Fallback>
                <p:oleObj name="Document" r:id="rId10" imgW="6975113" imgH="119054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1773238"/>
                        <a:ext cx="6697662" cy="1143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072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74738" y="2136775"/>
          <a:ext cx="7189787" cy="347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8" name="Document" r:id="rId5" imgW="7592492" imgH="3672089" progId="Word.Document.8">
                  <p:embed/>
                </p:oleObj>
              </mc:Choice>
              <mc:Fallback>
                <p:oleObj name="Document" r:id="rId5" imgW="7592492" imgH="367208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4738" y="2136775"/>
                        <a:ext cx="7189787" cy="3475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8936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4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31747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11238" y="1058863"/>
          <a:ext cx="7681912" cy="7473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2" name="Document" r:id="rId7" imgW="8010797" imgH="7790229" progId="Word.Document.8">
                  <p:embed/>
                </p:oleObj>
              </mc:Choice>
              <mc:Fallback>
                <p:oleObj name="Document" r:id="rId7" imgW="8010797" imgH="77902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1238" y="1058863"/>
                        <a:ext cx="7681912" cy="7473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750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5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32771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0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25525" y="1058863"/>
          <a:ext cx="7681913" cy="7473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0" name="Document" r:id="rId7" imgW="8001437" imgH="7790229" progId="Word.Document.8">
                  <p:embed/>
                </p:oleObj>
              </mc:Choice>
              <mc:Fallback>
                <p:oleObj name="Document" r:id="rId7" imgW="8001437" imgH="77902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5525" y="1058863"/>
                        <a:ext cx="7681913" cy="7473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774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30288" y="5276850"/>
          <a:ext cx="5827712" cy="193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1" name="Document" r:id="rId10" imgW="6156142" imgH="2057450" progId="Word.Document.8">
                  <p:embed/>
                </p:oleObj>
              </mc:Choice>
              <mc:Fallback>
                <p:oleObj name="Document" r:id="rId10" imgW="6156142" imgH="205745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0288" y="5276850"/>
                        <a:ext cx="5827712" cy="1938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379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71550" y="2060575"/>
          <a:ext cx="7613650" cy="3246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0" name="Document" r:id="rId7" imgW="8031316" imgH="3424043" progId="Word.Document.8">
                  <p:embed/>
                </p:oleObj>
              </mc:Choice>
              <mc:Fallback>
                <p:oleObj name="Document" r:id="rId7" imgW="8031316" imgH="3424043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060575"/>
                        <a:ext cx="7613650" cy="3246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2827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2700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8307656"/>
              </p:ext>
            </p:extLst>
          </p:nvPr>
        </p:nvGraphicFramePr>
        <p:xfrm>
          <a:off x="1116013" y="1341438"/>
          <a:ext cx="7519987" cy="419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6" name="Document" r:id="rId7" imgW="7520134" imgH="4199142" progId="Word.Document.8">
                  <p:embed/>
                </p:oleObj>
              </mc:Choice>
              <mc:Fallback>
                <p:oleObj name="Document" r:id="rId7" imgW="7520134" imgH="4199142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341438"/>
                        <a:ext cx="7519987" cy="4197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481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85850" y="1120775"/>
          <a:ext cx="6994525" cy="462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4" name="Document" r:id="rId5" imgW="7483775" imgH="4954800" progId="Word.Document.8">
                  <p:embed/>
                </p:oleObj>
              </mc:Choice>
              <mc:Fallback>
                <p:oleObj name="Document" r:id="rId5" imgW="7483775" imgH="495480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5850" y="1120775"/>
                        <a:ext cx="6994525" cy="4629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70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8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584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981075" y="1268413"/>
          <a:ext cx="7705725" cy="602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8" name="Document" r:id="rId5" imgW="8256668" imgH="6445236" progId="Word.Document.8">
                  <p:embed/>
                </p:oleObj>
              </mc:Choice>
              <mc:Fallback>
                <p:oleObj name="Document" r:id="rId5" imgW="8256668" imgH="6445236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1075" y="1268413"/>
                        <a:ext cx="7705725" cy="6022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49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8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8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686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949325" y="836613"/>
          <a:ext cx="7761288" cy="6240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2" name="Document" r:id="rId5" imgW="8399943" imgH="6445236" progId="Word.Document.8">
                  <p:embed/>
                </p:oleObj>
              </mc:Choice>
              <mc:Fallback>
                <p:oleObj name="Document" r:id="rId5" imgW="8399943" imgH="6445236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9325" y="836613"/>
                        <a:ext cx="7761288" cy="6240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49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789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67665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644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876300" y="1268413"/>
          <a:ext cx="7839075" cy="835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6" name="Document" r:id="rId7" imgW="8177831" imgH="8712571" progId="Word.Document.8">
                  <p:embed/>
                </p:oleObj>
              </mc:Choice>
              <mc:Fallback>
                <p:oleObj name="Document" r:id="rId7" imgW="8177831" imgH="871257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6300" y="1268413"/>
                        <a:ext cx="7839075" cy="8350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8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8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891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67665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644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690563" y="1196975"/>
          <a:ext cx="7886700" cy="825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0" name="Document" r:id="rId7" imgW="8321466" imgH="8712571" progId="Word.Document.8">
                  <p:embed/>
                </p:oleObj>
              </mc:Choice>
              <mc:Fallback>
                <p:oleObj name="Document" r:id="rId7" imgW="8321466" imgH="871257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0563" y="1196975"/>
                        <a:ext cx="7886700" cy="8251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3993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187450" y="2519363"/>
          <a:ext cx="7269163" cy="395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4" name="Document" r:id="rId5" imgW="6735362" imgH="3670289" progId="Word.Document.8">
                  <p:embed/>
                </p:oleObj>
              </mc:Choice>
              <mc:Fallback>
                <p:oleObj name="Document" r:id="rId5" imgW="6735362" imgH="367028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2519363"/>
                        <a:ext cx="7269163" cy="3956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8936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90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4096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42988" y="1412875"/>
          <a:ext cx="7531100" cy="6297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8" name="Document" r:id="rId7" imgW="8052915" imgH="6735763" progId="Word.Document.8">
                  <p:embed/>
                </p:oleObj>
              </mc:Choice>
              <mc:Fallback>
                <p:oleObj name="Document" r:id="rId7" imgW="8052915" imgH="673576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412875"/>
                        <a:ext cx="7531100" cy="6297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198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21543" name="Object 3"/>
          <p:cNvGraphicFramePr>
            <a:graphicFrameLocks noChangeAspect="1"/>
          </p:cNvGraphicFramePr>
          <p:nvPr/>
        </p:nvGraphicFramePr>
        <p:xfrm>
          <a:off x="1258888" y="1628775"/>
          <a:ext cx="7212012" cy="779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2" name="Document" r:id="rId7" imgW="7520134" imgH="8123597" progId="Word.Document.8">
                  <p:embed/>
                </p:oleObj>
              </mc:Choice>
              <mc:Fallback>
                <p:oleObj name="Document" r:id="rId7" imgW="7520134" imgH="8123597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1628775"/>
                        <a:ext cx="7212012" cy="7794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9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9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2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3011" name="标题 1"/>
          <p:cNvSpPr>
            <a:spLocks/>
          </p:cNvSpPr>
          <p:nvPr/>
        </p:nvSpPr>
        <p:spPr bwMode="auto">
          <a:xfrm>
            <a:off x="611188" y="188913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21543" name="Object 3"/>
          <p:cNvGraphicFramePr>
            <a:graphicFrameLocks noChangeAspect="1"/>
          </p:cNvGraphicFramePr>
          <p:nvPr/>
        </p:nvGraphicFramePr>
        <p:xfrm>
          <a:off x="1258888" y="1773238"/>
          <a:ext cx="7029450" cy="760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6" name="Document" r:id="rId7" imgW="7520134" imgH="8123597" progId="Word.Document.8">
                  <p:embed/>
                </p:oleObj>
              </mc:Choice>
              <mc:Fallback>
                <p:oleObj name="Document" r:id="rId7" imgW="7520134" imgH="8123597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1773238"/>
                        <a:ext cx="7029450" cy="7600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2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403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258888" y="2133600"/>
          <a:ext cx="7269162" cy="395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90" name="Document" r:id="rId5" imgW="6735362" imgH="3670289" progId="Word.Document.8">
                  <p:embed/>
                </p:oleObj>
              </mc:Choice>
              <mc:Fallback>
                <p:oleObj name="Document" r:id="rId5" imgW="6735362" imgH="367028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2133600"/>
                        <a:ext cx="7269162" cy="3956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8936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6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6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2827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2700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71563" y="1557338"/>
          <a:ext cx="2819400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4" name="Document" r:id="rId7" imgW="2956490" imgH="791972" progId="Word.Document.8">
                  <p:embed/>
                </p:oleObj>
              </mc:Choice>
              <mc:Fallback>
                <p:oleObj name="Document" r:id="rId7" imgW="2956490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63" y="1557338"/>
                        <a:ext cx="2819400" cy="750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344613" y="2641600"/>
          <a:ext cx="7156450" cy="307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5" name="Document" r:id="rId10" imgW="7362100" imgH="3170237" progId="Word.Document.8">
                  <p:embed/>
                </p:oleObj>
              </mc:Choice>
              <mc:Fallback>
                <p:oleObj name="Document" r:id="rId10" imgW="7362100" imgH="3170237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4613" y="2641600"/>
                        <a:ext cx="7156450" cy="307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0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0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086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4505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42988" y="1052513"/>
          <a:ext cx="7304087" cy="6218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4" name="Document" r:id="rId7" imgW="7909280" imgH="6735763" progId="Word.Document.8">
                  <p:embed/>
                </p:oleObj>
              </mc:Choice>
              <mc:Fallback>
                <p:oleObj name="Document" r:id="rId7" imgW="7909280" imgH="673576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052513"/>
                        <a:ext cx="7304087" cy="62182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6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4608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941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39813" y="1050925"/>
          <a:ext cx="7212012" cy="323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6" name="Document" r:id="rId7" imgW="7909280" imgH="3546446" progId="Word.Document.8">
                  <p:embed/>
                </p:oleObj>
              </mc:Choice>
              <mc:Fallback>
                <p:oleObj name="Document" r:id="rId7" imgW="7909280" imgH="354644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9813" y="1050925"/>
                        <a:ext cx="7212012" cy="3235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08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7" name="Object 9"/>
          <p:cNvGraphicFramePr>
            <a:graphicFrameLocks noChangeAspect="1"/>
          </p:cNvGraphicFramePr>
          <p:nvPr/>
        </p:nvGraphicFramePr>
        <p:xfrm>
          <a:off x="898525" y="3429000"/>
          <a:ext cx="5829300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7" name="Document" r:id="rId10" imgW="5070222" imgH="565180" progId="Word.Document.8">
                  <p:embed/>
                </p:oleObj>
              </mc:Choice>
              <mc:Fallback>
                <p:oleObj name="Document" r:id="rId10" imgW="5070222" imgH="56518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8525" y="3429000"/>
                        <a:ext cx="5829300" cy="650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9"/>
          <p:cNvGraphicFramePr>
            <a:graphicFrameLocks noChangeAspect="1"/>
          </p:cNvGraphicFramePr>
          <p:nvPr/>
        </p:nvGraphicFramePr>
        <p:xfrm>
          <a:off x="969963" y="3932238"/>
          <a:ext cx="7281862" cy="292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8" name="Document" r:id="rId13" imgW="6405614" imgH="2566502" progId="Word.Document.8">
                  <p:embed/>
                </p:oleObj>
              </mc:Choice>
              <mc:Fallback>
                <p:oleObj name="Document" r:id="rId13" imgW="6405614" imgH="2566502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9963" y="3932238"/>
                        <a:ext cx="7281862" cy="2925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0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0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6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710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922338" y="1484313"/>
          <a:ext cx="7716837" cy="4627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1" name="Document" r:id="rId5" imgW="7716327" imgH="4626832" progId="Word.Document.8">
                  <p:embed/>
                </p:oleObj>
              </mc:Choice>
              <mc:Fallback>
                <p:oleObj name="Document" r:id="rId5" imgW="7716327" imgH="462683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2338" y="1484313"/>
                        <a:ext cx="7716837" cy="4627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>
              <a:lnSpc>
                <a:spcPts val="3500"/>
              </a:lnSpc>
              <a:buFont typeface="Arial" charset="0"/>
              <a:buNone/>
              <a:defRPr/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endParaRPr lang="en-US" altLang="zh-CN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  <a:p>
            <a:pPr eaLnBrk="1" hangingPunct="1">
              <a:lnSpc>
                <a:spcPct val="122000"/>
              </a:lnSpc>
              <a:buFont typeface="Arial" charset="0"/>
              <a:buNone/>
              <a:defRPr/>
            </a:pPr>
            <a:r>
              <a:rPr lang="zh-CN" altLang="en-US" sz="2400" b="1">
                <a:latin typeface="宋体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7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813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868363" y="1417638"/>
          <a:ext cx="7796212" cy="473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5" name="Document" r:id="rId5" imgW="7836923" imgH="4754995" progId="Word.Document.8">
                  <p:embed/>
                </p:oleObj>
              </mc:Choice>
              <mc:Fallback>
                <p:oleObj name="Document" r:id="rId5" imgW="7836923" imgH="4754995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8363" y="1417638"/>
                        <a:ext cx="7796212" cy="4732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181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915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1042988" y="1412875"/>
          <a:ext cx="7429500" cy="7807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9" name="Document" r:id="rId5" imgW="7940959" imgH="8347162" progId="Word.Document.8">
                  <p:embed/>
                </p:oleObj>
              </mc:Choice>
              <mc:Fallback>
                <p:oleObj name="Document" r:id="rId5" imgW="7940959" imgH="8347162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412875"/>
                        <a:ext cx="7429500" cy="7807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205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017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sp>
        <p:nvSpPr>
          <p:cNvPr id="52228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984250" y="1268413"/>
          <a:ext cx="7705725" cy="6364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33" name="Document" r:id="rId5" imgW="8138592" imgH="6724963" progId="Word.Document.8">
                  <p:embed/>
                </p:oleObj>
              </mc:Choice>
              <mc:Fallback>
                <p:oleObj name="Document" r:id="rId5" imgW="8138592" imgH="6724963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4250" y="1268413"/>
                        <a:ext cx="7705725" cy="6364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7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120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1195388" y="642938"/>
          <a:ext cx="7939087" cy="584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7" name="Document" r:id="rId5" imgW="7939879" imgH="5842581" progId="Word.Document.8">
                  <p:embed/>
                </p:oleObj>
              </mc:Choice>
              <mc:Fallback>
                <p:oleObj name="Document" r:id="rId5" imgW="7939879" imgH="584258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95388" y="642938"/>
                        <a:ext cx="7939087" cy="584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253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222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935038" y="825500"/>
          <a:ext cx="7418387" cy="577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1" name="Document" r:id="rId5" imgW="7930160" imgH="5777420" progId="Word.Document.8">
                  <p:embed/>
                </p:oleObj>
              </mc:Choice>
              <mc:Fallback>
                <p:oleObj name="Document" r:id="rId5" imgW="7930160" imgH="577742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5038" y="825500"/>
                        <a:ext cx="7418387" cy="577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277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2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325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38920" name="Object 7"/>
          <p:cNvGraphicFramePr>
            <a:graphicFrameLocks noChangeAspect="1"/>
          </p:cNvGraphicFramePr>
          <p:nvPr/>
        </p:nvGraphicFramePr>
        <p:xfrm>
          <a:off x="1042988" y="1201738"/>
          <a:ext cx="7200900" cy="4811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5" name="Document" r:id="rId5" imgW="7796244" imgH="5219766" progId="Word.Document.8">
                  <p:embed/>
                </p:oleObj>
              </mc:Choice>
              <mc:Fallback>
                <p:oleObj name="Document" r:id="rId5" imgW="7796244" imgH="521976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201738"/>
                        <a:ext cx="7200900" cy="4811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301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1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427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992188" y="1052513"/>
          <a:ext cx="7212012" cy="794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9" name="Document" r:id="rId5" imgW="7910720" imgH="8717251" progId="Word.Document.8">
                  <p:embed/>
                </p:oleObj>
              </mc:Choice>
              <mc:Fallback>
                <p:oleObj name="Document" r:id="rId5" imgW="7910720" imgH="871725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2188" y="1052513"/>
                        <a:ext cx="7212012" cy="7943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325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12875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220788" y="1125538"/>
          <a:ext cx="7239000" cy="277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2" name="Document" r:id="rId7" imgW="7443097" imgH="2857749" progId="Word.Document.8">
                  <p:embed/>
                </p:oleObj>
              </mc:Choice>
              <mc:Fallback>
                <p:oleObj name="Document" r:id="rId7" imgW="7443097" imgH="2857749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0788" y="1125538"/>
                        <a:ext cx="7239000" cy="2774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308100" y="3121025"/>
          <a:ext cx="2763838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3" name="Document" r:id="rId10" imgW="2956490" imgH="791972" progId="Word.Document.8">
                  <p:embed/>
                </p:oleObj>
              </mc:Choice>
              <mc:Fallback>
                <p:oleObj name="Document" r:id="rId10" imgW="2956490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8100" y="3121025"/>
                        <a:ext cx="2763838" cy="739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316038" y="3925888"/>
          <a:ext cx="7132637" cy="2646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4" name="Document" r:id="rId13" imgW="7433017" imgH="2765587" progId="Word.Document.8">
                  <p:embed/>
                </p:oleObj>
              </mc:Choice>
              <mc:Fallback>
                <p:oleObj name="Document" r:id="rId13" imgW="7433017" imgH="2765587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6038" y="3925888"/>
                        <a:ext cx="7132637" cy="2646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529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827088" y="1484313"/>
          <a:ext cx="8093075" cy="749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53" name="Document" r:id="rId5" imgW="8886723" imgH="8221112" progId="Word.Document.8">
                  <p:embed/>
                </p:oleObj>
              </mc:Choice>
              <mc:Fallback>
                <p:oleObj name="Document" r:id="rId5" imgW="8886723" imgH="8221112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1484313"/>
                        <a:ext cx="8093075" cy="7497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49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299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632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755650" y="1268413"/>
          <a:ext cx="8093075" cy="748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7" name="Document" r:id="rId5" imgW="8886723" imgH="8217874" progId="Word.Document.8">
                  <p:embed/>
                </p:oleObj>
              </mc:Choice>
              <mc:Fallback>
                <p:oleObj name="Document" r:id="rId5" imgW="8886723" imgH="8217874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1268413"/>
                        <a:ext cx="8093075" cy="748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373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32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5734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18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统计与统计案例</a:t>
            </a:r>
          </a:p>
        </p:txBody>
      </p:sp>
      <p:graphicFrame>
        <p:nvGraphicFramePr>
          <p:cNvPr id="48136" name="Object 8"/>
          <p:cNvGraphicFramePr>
            <a:graphicFrameLocks noChangeAspect="1"/>
          </p:cNvGraphicFramePr>
          <p:nvPr/>
        </p:nvGraphicFramePr>
        <p:xfrm>
          <a:off x="900113" y="1412875"/>
          <a:ext cx="8093075" cy="748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1" name="Document" r:id="rId5" imgW="8886723" imgH="8214635" progId="Word.Document.8">
                  <p:embed/>
                </p:oleObj>
              </mc:Choice>
              <mc:Fallback>
                <p:oleObj name="Document" r:id="rId5" imgW="8886723" imgH="8214635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1412875"/>
                        <a:ext cx="8093075" cy="748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9397" name="内容占位符 2"/>
          <p:cNvSpPr>
            <a:spLocks/>
          </p:cNvSpPr>
          <p:nvPr/>
        </p:nvSpPr>
        <p:spPr bwMode="auto">
          <a:xfrm>
            <a:off x="684213" y="908050"/>
            <a:ext cx="7920037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2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  <a:latin typeface="宋体" panose="02010600030101010101" pitchFamily="2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3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8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47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144621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zh-CN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19</a:t>
            </a:r>
            <a:r>
              <a:rPr lang="zh-CN" altLang="en-US" sz="4400" b="1" dirty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　概率、随机变量及其分布列</a:t>
            </a:r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60419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986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20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3382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动作按钮: 自定义 8">
            <a:hlinkClick r:id="rId4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6042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5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sp>
        <p:nvSpPr>
          <p:cNvPr id="60423" name="内容占位符 2">
            <a:hlinkClick r:id="rId6" action="ppaction://hlinksldjump"/>
          </p:cNvPr>
          <p:cNvSpPr>
            <a:spLocks/>
          </p:cNvSpPr>
          <p:nvPr/>
        </p:nvSpPr>
        <p:spPr bwMode="auto">
          <a:xfrm>
            <a:off x="107950" y="386238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282700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3414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044575" y="928688"/>
          <a:ext cx="7227888" cy="277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8" name="Document" r:id="rId7" imgW="7432297" imgH="2857749" progId="Word.Document.8">
                  <p:embed/>
                </p:oleObj>
              </mc:Choice>
              <mc:Fallback>
                <p:oleObj name="Document" r:id="rId7" imgW="7432297" imgH="2857749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4575" y="928688"/>
                        <a:ext cx="7227888" cy="2774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885825" y="2708275"/>
          <a:ext cx="3736975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9" name="Document" r:id="rId10" imgW="3998243" imgH="791972" progId="Word.Document.8">
                  <p:embed/>
                </p:oleObj>
              </mc:Choice>
              <mc:Fallback>
                <p:oleObj name="Document" r:id="rId10" imgW="3998243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5825" y="2708275"/>
                        <a:ext cx="3736975" cy="731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092200" y="3235325"/>
          <a:ext cx="7377113" cy="3268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0" name="Document" r:id="rId13" imgW="7588532" imgH="3368602" progId="Word.Document.8">
                  <p:embed/>
                </p:oleObj>
              </mc:Choice>
              <mc:Fallback>
                <p:oleObj name="Document" r:id="rId13" imgW="7588532" imgH="336860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92200" y="3235325"/>
                        <a:ext cx="7377113" cy="3268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2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2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514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12875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22363" y="974725"/>
          <a:ext cx="6973887" cy="398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2" name="Document" r:id="rId7" imgW="7273183" imgH="4160981" progId="Word.Document.8">
                  <p:embed/>
                </p:oleObj>
              </mc:Choice>
              <mc:Fallback>
                <p:oleObj name="Document" r:id="rId7" imgW="7273183" imgH="416098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63" y="974725"/>
                        <a:ext cx="6973887" cy="3987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7816756"/>
              </p:ext>
            </p:extLst>
          </p:nvPr>
        </p:nvGraphicFramePr>
        <p:xfrm>
          <a:off x="925513" y="2617788"/>
          <a:ext cx="2789237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3" name="Document" r:id="rId10" imgW="2947134" imgH="792332" progId="Word.Document.8">
                  <p:embed/>
                </p:oleObj>
              </mc:Choice>
              <mc:Fallback>
                <p:oleObj name="Document" r:id="rId10" imgW="2947134" imgH="79233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5513" y="2617788"/>
                        <a:ext cx="2789237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113095"/>
              </p:ext>
            </p:extLst>
          </p:nvPr>
        </p:nvGraphicFramePr>
        <p:xfrm>
          <a:off x="1214438" y="3768725"/>
          <a:ext cx="6961187" cy="323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4" name="Document" r:id="rId13" imgW="7252664" imgH="3368602" progId="Word.Document.8">
                  <p:embed/>
                </p:oleObj>
              </mc:Choice>
              <mc:Fallback>
                <p:oleObj name="Document" r:id="rId13" imgW="7252664" imgH="336860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38" y="3768725"/>
                        <a:ext cx="6961187" cy="323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3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3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53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414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341438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243013" y="1055688"/>
          <a:ext cx="7000875" cy="346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6" name="Document" r:id="rId7" imgW="7208385" imgH="3565526" progId="Word.Document.8">
                  <p:embed/>
                </p:oleObj>
              </mc:Choice>
              <mc:Fallback>
                <p:oleObj name="Document" r:id="rId7" imgW="7208385" imgH="3565526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3013" y="1055688"/>
                        <a:ext cx="7000875" cy="3462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965200" y="2927350"/>
          <a:ext cx="2755900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7" name="Document" r:id="rId10" imgW="2956490" imgH="791972" progId="Word.Document.8">
                  <p:embed/>
                </p:oleObj>
              </mc:Choice>
              <mc:Fallback>
                <p:oleObj name="Document" r:id="rId10" imgW="2956490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5200" y="2927350"/>
                        <a:ext cx="2755900" cy="731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43013" y="3706813"/>
          <a:ext cx="7278687" cy="360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8" name="Document" r:id="rId13" imgW="7586012" imgH="3763891" progId="Word.Document.8">
                  <p:embed/>
                </p:oleObj>
              </mc:Choice>
              <mc:Fallback>
                <p:oleObj name="Document" r:id="rId13" imgW="7586012" imgH="3763891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3013" y="3706813"/>
                        <a:ext cx="7278687" cy="3609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62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87450" y="1384300"/>
          <a:ext cx="7005638" cy="436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2" name="Document" r:id="rId7" imgW="7309902" imgH="4556990" progId="Word.Document.8">
                  <p:embed/>
                </p:oleObj>
              </mc:Choice>
              <mc:Fallback>
                <p:oleObj name="Document" r:id="rId7" imgW="7309902" imgH="4556990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384300"/>
                        <a:ext cx="7005638" cy="4365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586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54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42988" y="1447800"/>
          <a:ext cx="2755900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50" name="Document" r:id="rId7" imgW="2956490" imgH="792332" progId="Word.Document.8">
                  <p:embed/>
                </p:oleObj>
              </mc:Choice>
              <mc:Fallback>
                <p:oleObj name="Document" r:id="rId7" imgW="2956490" imgH="79233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447800"/>
                        <a:ext cx="2755900" cy="731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069975" y="2636838"/>
          <a:ext cx="7518400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51" name="Document" r:id="rId10" imgW="7519414" imgH="2971872" progId="Word.Document.8">
                  <p:embed/>
                </p:oleObj>
              </mc:Choice>
              <mc:Fallback>
                <p:oleObj name="Document" r:id="rId10" imgW="7519414" imgH="2971872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9975" y="2636838"/>
                        <a:ext cx="7518400" cy="297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58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106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42988" y="2827338"/>
          <a:ext cx="2720975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8" name="Document" r:id="rId7" imgW="2947134" imgH="990685" progId="Word.Document.8">
                  <p:embed/>
                </p:oleObj>
              </mc:Choice>
              <mc:Fallback>
                <p:oleObj name="Document" r:id="rId7" imgW="2947134" imgH="990685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2827338"/>
                        <a:ext cx="2720975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25550" y="4005263"/>
          <a:ext cx="7451725" cy="202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9" name="Document" r:id="rId10" imgW="7766365" imgH="2107131" progId="Word.Document.8">
                  <p:embed/>
                </p:oleObj>
              </mc:Choice>
              <mc:Fallback>
                <p:oleObj name="Document" r:id="rId10" imgW="7766365" imgH="2107131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5550" y="4005263"/>
                        <a:ext cx="7451725" cy="2022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1116013" y="1490663"/>
          <a:ext cx="7292975" cy="179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80" name="Document" r:id="rId13" imgW="8003237" imgH="1967088" progId="Word.Document.8">
                  <p:embed/>
                </p:oleObj>
              </mc:Choice>
              <mc:Fallback>
                <p:oleObj name="Document" r:id="rId13" imgW="8003237" imgH="1967088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490663"/>
                        <a:ext cx="7292975" cy="1793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1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1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10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12875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77925" y="1050925"/>
          <a:ext cx="7040563" cy="357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2" name="Document" r:id="rId7" imgW="7246544" imgH="3686129" progId="Word.Document.8">
                  <p:embed/>
                </p:oleObj>
              </mc:Choice>
              <mc:Fallback>
                <p:oleObj name="Document" r:id="rId7" imgW="7246544" imgH="3686129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7925" y="1050925"/>
                        <a:ext cx="7040563" cy="3578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039813" y="5064125"/>
          <a:ext cx="4068762" cy="73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3" name="Document" r:id="rId10" imgW="4348372" imgH="791972" progId="Word.Document.8">
                  <p:embed/>
                </p:oleObj>
              </mc:Choice>
              <mc:Fallback>
                <p:oleObj name="Document" r:id="rId10" imgW="4348372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9813" y="5064125"/>
                        <a:ext cx="4068762" cy="730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589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8431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971550" y="2392363"/>
          <a:ext cx="4670425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02" name="Document" r:id="rId7" imgW="4931322" imgH="795212" progId="Word.Document.8">
                  <p:embed/>
                </p:oleObj>
              </mc:Choice>
              <mc:Fallback>
                <p:oleObj name="Document" r:id="rId7" imgW="4931322" imgH="79521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392363"/>
                        <a:ext cx="4670425" cy="750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128713" y="3394075"/>
          <a:ext cx="7070725" cy="329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03" name="Document" r:id="rId10" imgW="7374699" imgH="3440243" progId="Word.Document.8">
                  <p:embed/>
                </p:oleObj>
              </mc:Choice>
              <mc:Fallback>
                <p:oleObj name="Document" r:id="rId10" imgW="7374699" imgH="3440243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8713" y="3394075"/>
                        <a:ext cx="7070725" cy="3292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971550" y="1203325"/>
          <a:ext cx="7451725" cy="155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04" name="Document" r:id="rId13" imgW="8172071" imgH="1704281" progId="Word.Document.8">
                  <p:embed/>
                </p:oleObj>
              </mc:Choice>
              <mc:Fallback>
                <p:oleObj name="Document" r:id="rId13" imgW="8172071" imgH="170428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1203325"/>
                        <a:ext cx="7451725" cy="155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2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2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2130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16013" y="1557338"/>
          <a:ext cx="7269162" cy="378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8" name="Document" r:id="rId7" imgW="7976598" imgH="4160621" progId="Word.Document.8">
                  <p:embed/>
                </p:oleObj>
              </mc:Choice>
              <mc:Fallback>
                <p:oleObj name="Document" r:id="rId7" imgW="7976598" imgH="416062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557338"/>
                        <a:ext cx="7269162" cy="3783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474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3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857250" y="1885950"/>
          <a:ext cx="5765800" cy="1084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46" name="Document" r:id="rId7" imgW="6265938" imgH="1187309" progId="Word.Document.8">
                  <p:embed/>
                </p:oleObj>
              </mc:Choice>
              <mc:Fallback>
                <p:oleObj name="Document" r:id="rId7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7250" y="1885950"/>
                        <a:ext cx="5765800" cy="1084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971550" y="2986088"/>
          <a:ext cx="7583488" cy="538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47" name="Document" r:id="rId10" imgW="7802724" imgH="5547014" progId="Word.Document.8">
                  <p:embed/>
                </p:oleObj>
              </mc:Choice>
              <mc:Fallback>
                <p:oleObj name="Document" r:id="rId10" imgW="7802724" imgH="5547014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986088"/>
                        <a:ext cx="7583488" cy="5387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3154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036638" y="1773238"/>
          <a:ext cx="765810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6" name="Document" r:id="rId7" imgW="8511899" imgH="6356674" progId="Word.Document.8">
                  <p:embed/>
                </p:oleObj>
              </mc:Choice>
              <mc:Fallback>
                <p:oleObj name="Document" r:id="rId7" imgW="8511899" imgH="6356674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6638" y="1773238"/>
                        <a:ext cx="7658100" cy="571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3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47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354138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900113" y="1851025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4" name="Document" r:id="rId7" imgW="6265938" imgH="1187309" progId="Word.Document.8">
                  <p:embed/>
                </p:oleObj>
              </mc:Choice>
              <mc:Fallback>
                <p:oleObj name="Document" r:id="rId7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1851025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120775" y="2924175"/>
          <a:ext cx="7570788" cy="538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5" name="Document" r:id="rId10" imgW="7793004" imgH="5547014" progId="Word.Document.8">
                  <p:embed/>
                </p:oleObj>
              </mc:Choice>
              <mc:Fallback>
                <p:oleObj name="Document" r:id="rId10" imgW="7793004" imgH="5547014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0775" y="2924175"/>
                        <a:ext cx="7570788" cy="5387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3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3154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99683" name="内容占位符 2"/>
          <p:cNvSpPr>
            <a:spLocks noGrp="1"/>
          </p:cNvSpPr>
          <p:nvPr>
            <p:ph idx="4294967295"/>
          </p:nvPr>
        </p:nvSpPr>
        <p:spPr>
          <a:xfrm>
            <a:off x="684213" y="908050"/>
            <a:ext cx="7127875" cy="1152525"/>
          </a:xfrm>
        </p:spPr>
        <p:txBody>
          <a:bodyPr/>
          <a:lstStyle/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  <a:defRPr/>
            </a:pP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49" charset="-122"/>
              </a:rPr>
              <a:t>——</a:t>
            </a: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基础知识必备 </a:t>
            </a:r>
            <a:r>
              <a:rPr lang="en-US" altLang="zh-CN" sz="2400" b="1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49" charset="-122"/>
              </a:rPr>
              <a:t>——</a:t>
            </a:r>
            <a:endParaRPr lang="en-US" altLang="zh-CN" sz="2400" b="1" smtClean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  <a:defRPr/>
            </a:pPr>
            <a:r>
              <a:rPr lang="zh-CN" altLang="en-US" sz="2400" b="1" smtClean="0">
                <a:latin typeface="宋体" pitchFamily="2" charset="-122"/>
              </a:rPr>
              <a:t>　　</a:t>
            </a: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7" name="Object 2"/>
          <p:cNvGraphicFramePr>
            <a:graphicFrameLocks noChangeAspect="1"/>
          </p:cNvGraphicFramePr>
          <p:nvPr/>
        </p:nvGraphicFramePr>
        <p:xfrm>
          <a:off x="1036638" y="1773238"/>
          <a:ext cx="765810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13" name="Document" r:id="rId5" imgW="7769063" imgH="6356295" progId="Word.Document.8">
                  <p:embed/>
                </p:oleObj>
              </mc:Choice>
              <mc:Fallback>
                <p:oleObj name="Document" r:id="rId5" imgW="7769063" imgH="6356295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6638" y="1773238"/>
                        <a:ext cx="7658100" cy="571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99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82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19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概率、随机变量及其分布列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/>
        </p:nvGraphicFramePr>
        <p:xfrm>
          <a:off x="900113" y="1143000"/>
          <a:ext cx="7658100" cy="571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6" name="Document" r:id="rId5" imgW="7769063" imgH="6356295" progId="Word.Document.8">
                  <p:embed/>
                </p:oleObj>
              </mc:Choice>
              <mc:Fallback>
                <p:oleObj name="Document" r:id="rId5" imgW="7769063" imgH="6356295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1143000"/>
                        <a:ext cx="7658100" cy="571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9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82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270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963613" y="1073150"/>
          <a:ext cx="7473950" cy="552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62" name="Document" r:id="rId5" imgW="7939879" imgH="5759419" progId="Word.Document.8">
                  <p:embed/>
                </p:oleObj>
              </mc:Choice>
              <mc:Fallback>
                <p:oleObj name="Document" r:id="rId5" imgW="7939879" imgH="575941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3613" y="1073150"/>
                        <a:ext cx="7473950" cy="5522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89363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5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79388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7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3731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67665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780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6449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93775" y="1200150"/>
          <a:ext cx="761365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94" name="Document" r:id="rId7" imgW="8468701" imgH="1977528" progId="Word.Document.8">
                  <p:embed/>
                </p:oleObj>
              </mc:Choice>
              <mc:Fallback>
                <p:oleObj name="Document" r:id="rId7" imgW="8468701" imgH="197752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3775" y="1200150"/>
                        <a:ext cx="7613650" cy="1771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734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977900" y="2771775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95" name="Document" r:id="rId10" imgW="6265938" imgH="1187309" progId="Word.Document.8">
                  <p:embed/>
                </p:oleObj>
              </mc:Choice>
              <mc:Fallback>
                <p:oleObj name="Document" r:id="rId10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7900" y="2771775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/>
        </p:nvGraphicFramePr>
        <p:xfrm>
          <a:off x="1139825" y="3644900"/>
          <a:ext cx="7570788" cy="538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96" name="Document" r:id="rId13" imgW="7793004" imgH="5547014" progId="Word.Document.8">
                  <p:embed/>
                </p:oleObj>
              </mc:Choice>
              <mc:Fallback>
                <p:oleObj name="Document" r:id="rId13" imgW="7793004" imgH="5547014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9825" y="3644900"/>
                        <a:ext cx="7570788" cy="5387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7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37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37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37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4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475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06475" y="1736725"/>
          <a:ext cx="7359650" cy="544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10" name="Document" r:id="rId5" imgW="7771405" imgH="5745379" progId="Word.Document.8">
                  <p:embed/>
                </p:oleObj>
              </mc:Choice>
              <mc:Fallback>
                <p:oleObj name="Document" r:id="rId5" imgW="7771405" imgH="574537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6475" y="1736725"/>
                        <a:ext cx="7359650" cy="5441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6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12875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187450" y="2060575"/>
          <a:ext cx="7223125" cy="295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2" name="Document" r:id="rId7" imgW="7728207" imgH="3170237" progId="Word.Document.8">
                  <p:embed/>
                </p:oleObj>
              </mc:Choice>
              <mc:Fallback>
                <p:oleObj name="Document" r:id="rId7" imgW="7728207" imgH="3170237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2060575"/>
                        <a:ext cx="7223125" cy="295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577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782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455738" y="2133600"/>
          <a:ext cx="6765925" cy="2365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38" name="Document" r:id="rId7" imgW="6770281" imgH="2374977" progId="Word.Document.8">
                  <p:embed/>
                </p:oleObj>
              </mc:Choice>
              <mc:Fallback>
                <p:oleObj name="Document" r:id="rId7" imgW="6770281" imgH="2374977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55738" y="2133600"/>
                        <a:ext cx="6765925" cy="2365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578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1435100" y="4816475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39" name="Document" r:id="rId10" imgW="6265938" imgH="1187309" progId="Word.Document.8">
                  <p:embed/>
                </p:oleObj>
              </mc:Choice>
              <mc:Fallback>
                <p:oleObj name="Document" r:id="rId10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35100" y="4816475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7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7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57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5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5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782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680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885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5783607"/>
              </p:ext>
            </p:extLst>
          </p:nvPr>
        </p:nvGraphicFramePr>
        <p:xfrm>
          <a:off x="971600" y="734288"/>
          <a:ext cx="7631113" cy="7789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8" name="Document" r:id="rId7" imgW="7954279" imgH="8115676" progId="Word.Document.8">
                  <p:embed/>
                </p:oleObj>
              </mc:Choice>
              <mc:Fallback>
                <p:oleObj name="Document" r:id="rId7" imgW="7954279" imgH="811567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600" y="734288"/>
                        <a:ext cx="7631113" cy="7789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680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68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6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68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6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68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806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7782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006475" y="1736725"/>
          <a:ext cx="7359650" cy="300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82" name="Document" r:id="rId5" imgW="7771405" imgH="3170597" progId="Word.Document.8">
                  <p:embed/>
                </p:oleObj>
              </mc:Choice>
              <mc:Fallback>
                <p:oleObj name="Document" r:id="rId5" imgW="7771405" imgH="317059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6475" y="1736725"/>
                        <a:ext cx="7359650" cy="300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9878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78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78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27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8851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0900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39825" y="981075"/>
          <a:ext cx="7372350" cy="603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6" name="Document" r:id="rId7" imgW="7472976" imgH="6133108" progId="Word.Document.8">
                  <p:embed/>
                </p:oleObj>
              </mc:Choice>
              <mc:Fallback>
                <p:oleObj name="Document" r:id="rId7" imgW="7472976" imgH="613310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9825" y="981075"/>
                        <a:ext cx="7372350" cy="603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854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8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8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88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8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88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54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79875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24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076325" y="2917825"/>
          <a:ext cx="7634288" cy="4011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4" name="Document" r:id="rId7" imgW="7954279" imgH="4178621" progId="Word.Document.8">
                  <p:embed/>
                </p:oleObj>
              </mc:Choice>
              <mc:Fallback>
                <p:oleObj name="Document" r:id="rId7" imgW="7954279" imgH="417862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6325" y="2917825"/>
                        <a:ext cx="7634288" cy="4011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9878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971550" y="1844675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5" name="Document" r:id="rId10" imgW="6265938" imgH="1187309" progId="Word.Document.8">
                  <p:embed/>
                </p:oleObj>
              </mc:Choice>
              <mc:Fallback>
                <p:oleObj name="Document" r:id="rId10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1844675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98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98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98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98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98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8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089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116013" y="2430463"/>
          <a:ext cx="7359650" cy="300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54" name="Document" r:id="rId5" imgW="7771405" imgH="3170237" progId="Word.Document.8">
                  <p:embed/>
                </p:oleObj>
              </mc:Choice>
              <mc:Fallback>
                <p:oleObj name="Document" r:id="rId5" imgW="7771405" imgH="317023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2430463"/>
                        <a:ext cx="7359650" cy="300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950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0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0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899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8192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397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87450" y="1412875"/>
          <a:ext cx="7350125" cy="602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8" name="Document" r:id="rId7" imgW="7472976" imgH="6132748" progId="Word.Document.8">
                  <p:embed/>
                </p:oleObj>
              </mc:Choice>
              <mc:Fallback>
                <p:oleObj name="Document" r:id="rId7" imgW="7472976" imgH="613274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412875"/>
                        <a:ext cx="7350125" cy="6024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92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19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1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1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6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82947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4996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71550" y="2944813"/>
          <a:ext cx="7634288" cy="401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6" name="Document" r:id="rId7" imgW="7954279" imgH="4178261" progId="Word.Document.8">
                  <p:embed/>
                </p:oleObj>
              </mc:Choice>
              <mc:Fallback>
                <p:oleObj name="Document" r:id="rId7" imgW="7954279" imgH="417826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2944813"/>
                        <a:ext cx="7634288" cy="4011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2950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866775" y="1989138"/>
          <a:ext cx="56927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7" name="Document" r:id="rId10" imgW="6265938" imgH="1187309" progId="Word.Document.8">
                  <p:embed/>
                </p:oleObj>
              </mc:Choice>
              <mc:Fallback>
                <p:oleObj name="Document" r:id="rId10" imgW="6265938" imgH="118730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6775" y="1989138"/>
                        <a:ext cx="5692775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29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29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29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2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2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50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397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1116013" y="2430463"/>
          <a:ext cx="7359650" cy="300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6" name="Document" r:id="rId5" imgW="7771405" imgH="3170237" progId="Word.Document.8">
                  <p:embed/>
                </p:oleObj>
              </mc:Choice>
              <mc:Fallback>
                <p:oleObj name="Document" r:id="rId5" imgW="7771405" imgH="317023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2430463"/>
                        <a:ext cx="7359650" cy="3006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6022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1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499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690563" y="1196975"/>
          <a:ext cx="8004175" cy="591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50" name="Document" r:id="rId5" imgW="8004677" imgH="5915303" progId="Word.Document.8">
                  <p:embed/>
                </p:oleObj>
              </mc:Choice>
              <mc:Fallback>
                <p:oleObj name="Document" r:id="rId5" imgW="8004677" imgH="591530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0563" y="1196975"/>
                        <a:ext cx="8004175" cy="5915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33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6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9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99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7" name="Object 2"/>
          <p:cNvGraphicFramePr>
            <a:graphicFrameLocks noChangeAspect="1"/>
          </p:cNvGraphicFramePr>
          <p:nvPr/>
        </p:nvGraphicFramePr>
        <p:xfrm>
          <a:off x="1187450" y="1292225"/>
          <a:ext cx="7173913" cy="398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6" name="Document" r:id="rId7" imgW="7483775" imgH="4160981" progId="Word.Document.8">
                  <p:embed/>
                </p:oleObj>
              </mc:Choice>
              <mc:Fallback>
                <p:oleObj name="Document" r:id="rId7" imgW="7483775" imgH="416098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292225"/>
                        <a:ext cx="7173913" cy="3984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8601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06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19163" y="981075"/>
          <a:ext cx="7791450" cy="6278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74" name="Document" r:id="rId7" imgW="8120233" imgH="6540638" progId="Word.Document.8">
                  <p:embed/>
                </p:oleObj>
              </mc:Choice>
              <mc:Fallback>
                <p:oleObj name="Document" r:id="rId7" imgW="8120233" imgH="654063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9163" y="981075"/>
                        <a:ext cx="7791450" cy="6278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602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60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6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6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22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704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09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00113" y="915988"/>
          <a:ext cx="7748587" cy="573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098" name="Document" r:id="rId7" imgW="8272508" imgH="6141749" progId="Word.Document.8">
                  <p:embed/>
                </p:oleObj>
              </mc:Choice>
              <mc:Fallback>
                <p:oleObj name="Document" r:id="rId7" imgW="8272508" imgH="614174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915988"/>
                        <a:ext cx="7748587" cy="5737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70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70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43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8806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011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258888" y="2349500"/>
          <a:ext cx="7005637" cy="3840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22" name="Document" r:id="rId7" imgW="7584932" imgH="4168901" progId="Word.Document.8">
                  <p:embed/>
                </p:oleObj>
              </mc:Choice>
              <mc:Fallback>
                <p:oleObj name="Document" r:id="rId7" imgW="7584932" imgH="416890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2349500"/>
                        <a:ext cx="7005637" cy="3840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80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80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06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89091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1140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16013" y="1663700"/>
          <a:ext cx="7302500" cy="4840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46" name="Document" r:id="rId7" imgW="7615171" imgH="5046962" progId="Word.Document.8">
                  <p:embed/>
                </p:oleObj>
              </mc:Choice>
              <mc:Fallback>
                <p:oleObj name="Document" r:id="rId7" imgW="7615171" imgH="504696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1663700"/>
                        <a:ext cx="7302500" cy="4840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4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90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9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90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9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9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94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0115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64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90117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42988" y="1268413"/>
          <a:ext cx="7372350" cy="5005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70" name="Document" r:id="rId7" imgW="7882641" imgH="5349369" progId="Word.Document.8">
                  <p:embed/>
                </p:oleObj>
              </mc:Choice>
              <mc:Fallback>
                <p:oleObj name="Document" r:id="rId7" imgW="7882641" imgH="534936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268413"/>
                        <a:ext cx="7372350" cy="5005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0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0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0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0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0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7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113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318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sp>
        <p:nvSpPr>
          <p:cNvPr id="91141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042988" y="1862138"/>
          <a:ext cx="7407275" cy="4938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194" name="Document" r:id="rId7" imgW="8026276" imgH="5350090" progId="Word.Document.8">
                  <p:embed/>
                </p:oleObj>
              </mc:Choice>
              <mc:Fallback>
                <p:oleObj name="Document" r:id="rId7" imgW="8026276" imgH="5350090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862138"/>
                        <a:ext cx="7407275" cy="4938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1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1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1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1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1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41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216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graphicFrame>
        <p:nvGraphicFramePr>
          <p:cNvPr id="31753" name="Object 9"/>
          <p:cNvGraphicFramePr>
            <a:graphicFrameLocks noChangeAspect="1"/>
          </p:cNvGraphicFramePr>
          <p:nvPr/>
        </p:nvGraphicFramePr>
        <p:xfrm>
          <a:off x="960438" y="1120775"/>
          <a:ext cx="7475537" cy="553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18" name="Document" r:id="rId5" imgW="7994957" imgH="5915303" progId="Word.Document.8">
                  <p:embed/>
                </p:oleObj>
              </mc:Choice>
              <mc:Fallback>
                <p:oleObj name="Document" r:id="rId5" imgW="7994957" imgH="591530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0438" y="1120775"/>
                        <a:ext cx="7475537" cy="5530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7338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4214" name="内容占位符 2">
            <a:hlinkClick r:id="rId8" action="ppaction://hlinksldjump"/>
          </p:cNvPr>
          <p:cNvSpPr>
            <a:spLocks/>
          </p:cNvSpPr>
          <p:nvPr/>
        </p:nvSpPr>
        <p:spPr bwMode="auto">
          <a:xfrm>
            <a:off x="107950" y="37179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3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3187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5236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71550" y="1268413"/>
          <a:ext cx="7624763" cy="577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42" name="Document" r:id="rId7" imgW="8043916" imgH="6096028" progId="Word.Document.8">
                  <p:embed/>
                </p:oleObj>
              </mc:Choice>
              <mc:Fallback>
                <p:oleObj name="Document" r:id="rId7" imgW="8043916" imgH="609602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550" y="1268413"/>
                        <a:ext cx="7624763" cy="577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3190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3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3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3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3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3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90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421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626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857250" y="857250"/>
          <a:ext cx="7772400" cy="795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66" name="Document" r:id="rId7" imgW="8313906" imgH="8507726" progId="Word.Document.8">
                  <p:embed/>
                </p:oleObj>
              </mc:Choice>
              <mc:Fallback>
                <p:oleObj name="Document" r:id="rId7" imgW="8313906" imgH="8507726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7250" y="857250"/>
                        <a:ext cx="7772400" cy="7954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4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4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1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523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728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82688" y="2193925"/>
          <a:ext cx="7070725" cy="388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290" name="Document" r:id="rId7" imgW="7575212" imgH="4168901" progId="Word.Document.8">
                  <p:embed/>
                </p:oleObj>
              </mc:Choice>
              <mc:Fallback>
                <p:oleObj name="Document" r:id="rId7" imgW="7575212" imgH="416890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2688" y="2193925"/>
                        <a:ext cx="7070725" cy="3889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5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5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914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18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统计与统计案例</a:t>
            </a:r>
            <a:endParaRPr lang="zh-CN" altLang="en-US" sz="2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255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1427163"/>
            <a:ext cx="615951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141287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核心知识聚焦</a:t>
            </a:r>
          </a:p>
        </p:txBody>
      </p:sp>
      <p:graphicFrame>
        <p:nvGraphicFramePr>
          <p:cNvPr id="51208" name="Object 3"/>
          <p:cNvGraphicFramePr>
            <a:graphicFrameLocks noChangeAspect="1"/>
          </p:cNvGraphicFramePr>
          <p:nvPr/>
        </p:nvGraphicFramePr>
        <p:xfrm>
          <a:off x="1103313" y="2133600"/>
          <a:ext cx="2754312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4" name="Document" r:id="rId7" imgW="2947134" imgH="791972" progId="Word.Document.8">
                  <p:embed/>
                </p:oleObj>
              </mc:Choice>
              <mc:Fallback>
                <p:oleObj name="Document" r:id="rId7" imgW="2947134" imgH="79197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03313" y="2133600"/>
                        <a:ext cx="2754312" cy="741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9" name="Object 4"/>
          <p:cNvGraphicFramePr>
            <a:graphicFrameLocks noChangeAspect="1"/>
          </p:cNvGraphicFramePr>
          <p:nvPr/>
        </p:nvGraphicFramePr>
        <p:xfrm>
          <a:off x="1255713" y="3425825"/>
          <a:ext cx="7119937" cy="268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5" name="Document" r:id="rId10" imgW="7324301" imgH="2757667" progId="Word.Document.8">
                  <p:embed/>
                </p:oleObj>
              </mc:Choice>
              <mc:Fallback>
                <p:oleObj name="Document" r:id="rId10" imgW="7324301" imgH="2757667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5713" y="3425825"/>
                        <a:ext cx="7119937" cy="2682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2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29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5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1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2914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625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830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900113" y="1052513"/>
          <a:ext cx="7566025" cy="6332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14" name="Document" r:id="rId7" imgW="8079554" imgH="6764924" progId="Word.Document.8">
                  <p:embed/>
                </p:oleObj>
              </mc:Choice>
              <mc:Fallback>
                <p:oleObj name="Document" r:id="rId7" imgW="8079554" imgH="676492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0113" y="1052513"/>
                        <a:ext cx="7566025" cy="6332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626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6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6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62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6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6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62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9728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2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50938" y="2133600"/>
          <a:ext cx="7554912" cy="6321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38" name="Document" r:id="rId7" imgW="7935919" imgH="6764564" progId="Word.Document.8">
                  <p:embed/>
                </p:oleObj>
              </mc:Choice>
              <mc:Fallback>
                <p:oleObj name="Document" r:id="rId7" imgW="7935919" imgH="676456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0938" y="2133600"/>
                        <a:ext cx="7554912" cy="6321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7286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7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7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72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7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7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286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830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35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28688" y="1127125"/>
          <a:ext cx="7815262" cy="730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62" name="Document" r:id="rId7" imgW="8256668" imgH="7723267" progId="Word.Document.8">
                  <p:embed/>
                </p:oleObj>
              </mc:Choice>
              <mc:Fallback>
                <p:oleObj name="Document" r:id="rId7" imgW="8256668" imgH="7723267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88" y="1127125"/>
                        <a:ext cx="7815262" cy="730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8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8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07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9933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138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896938" y="1557338"/>
          <a:ext cx="7813675" cy="711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86" name="Document" r:id="rId7" imgW="8399943" imgH="7528142" progId="Word.Document.8">
                  <p:embed/>
                </p:oleObj>
              </mc:Choice>
              <mc:Fallback>
                <p:oleObj name="Document" r:id="rId7" imgW="8399943" imgH="752814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6938" y="1557338"/>
                        <a:ext cx="7813675" cy="7119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31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035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05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82688" y="2193925"/>
          <a:ext cx="7070725" cy="388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10" name="Document" r:id="rId7" imgW="7575212" imgH="4168901" progId="Word.Document.8">
                  <p:embed/>
                </p:oleObj>
              </mc:Choice>
              <mc:Fallback>
                <p:oleObj name="Document" r:id="rId7" imgW="7575212" imgH="416890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2688" y="2193925"/>
                        <a:ext cx="7070725" cy="3889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55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0137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428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774700" y="736600"/>
          <a:ext cx="7935913" cy="676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4" name="Document" r:id="rId7" imgW="7935919" imgH="6764564" progId="Word.Document.8">
                  <p:embed/>
                </p:oleObj>
              </mc:Choice>
              <mc:Fallback>
                <p:oleObj name="Document" r:id="rId7" imgW="7935919" imgH="676456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4700" y="736600"/>
                        <a:ext cx="7935913" cy="676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1382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13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1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13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82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240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453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927100" y="1268413"/>
          <a:ext cx="7815263" cy="730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8" name="Document" r:id="rId7" imgW="8256668" imgH="7723267" progId="Word.Document.8">
                  <p:embed/>
                </p:oleObj>
              </mc:Choice>
              <mc:Fallback>
                <p:oleObj name="Document" r:id="rId7" imgW="8256668" imgH="7723267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7100" y="1268413"/>
                        <a:ext cx="7815263" cy="730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03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3427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949700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5477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933825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896938" y="1052513"/>
          <a:ext cx="7813675" cy="711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82" name="Document" r:id="rId7" imgW="8399943" imgH="7528142" progId="Word.Document.8">
                  <p:embed/>
                </p:oleObj>
              </mc:Choice>
              <mc:Fallback>
                <p:oleObj name="Document" r:id="rId7" imgW="8399943" imgH="752814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6938" y="1052513"/>
                        <a:ext cx="7813675" cy="7119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7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动作按钮: 自定义 5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445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  <p:pic>
        <p:nvPicPr>
          <p:cNvPr id="12293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05238"/>
            <a:ext cx="615951" cy="183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501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789363"/>
            <a:ext cx="431800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FFFFFF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1182688" y="2193925"/>
          <a:ext cx="7070725" cy="388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06" name="Document" r:id="rId7" imgW="7575212" imgH="4168901" progId="Word.Document.8">
                  <p:embed/>
                </p:oleObj>
              </mc:Choice>
              <mc:Fallback>
                <p:oleObj name="Document" r:id="rId7" imgW="7575212" imgH="416890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2688" y="2193925"/>
                        <a:ext cx="7070725" cy="3889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51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动作按钮: 自定义 4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pic>
        <p:nvPicPr>
          <p:cNvPr id="105475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3876675"/>
            <a:ext cx="615951" cy="183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7524" name="内容占位符 2">
            <a:hlinkClick r:id="rId5" action="ppaction://hlinksldjump"/>
          </p:cNvPr>
          <p:cNvSpPr>
            <a:spLocks/>
          </p:cNvSpPr>
          <p:nvPr/>
        </p:nvSpPr>
        <p:spPr bwMode="auto">
          <a:xfrm>
            <a:off x="107950" y="3860800"/>
            <a:ext cx="431800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23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ea typeface="幼圆" panose="02010509060101010101" pitchFamily="49" charset="-122"/>
              </a:rPr>
              <a:t>考点考向探究</a:t>
            </a:r>
          </a:p>
        </p:txBody>
      </p:sp>
      <p:graphicFrame>
        <p:nvGraphicFramePr>
          <p:cNvPr id="38919" name="Object 7"/>
          <p:cNvGraphicFramePr>
            <a:graphicFrameLocks noChangeAspect="1"/>
          </p:cNvGraphicFramePr>
          <p:nvPr/>
        </p:nvGraphicFramePr>
        <p:xfrm>
          <a:off x="1187450" y="1477963"/>
          <a:ext cx="7440613" cy="536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30" name="Document" r:id="rId7" imgW="7855282" imgH="5664377" progId="Word.Document.8">
                  <p:embed/>
                </p:oleObj>
              </mc:Choice>
              <mc:Fallback>
                <p:oleObj name="Document" r:id="rId7" imgW="7855282" imgH="5664377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477963"/>
                        <a:ext cx="7440613" cy="5360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5478" name="标题 1"/>
          <p:cNvSpPr>
            <a:spLocks/>
          </p:cNvSpPr>
          <p:nvPr/>
        </p:nvSpPr>
        <p:spPr bwMode="auto">
          <a:xfrm>
            <a:off x="755650" y="260350"/>
            <a:ext cx="669766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第</a:t>
            </a:r>
            <a:r>
              <a:rPr lang="en-US" altLang="zh-CN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19</a:t>
            </a:r>
            <a:r>
              <a:rPr lang="zh-CN" altLang="en-US" sz="2200" b="1">
                <a:solidFill>
                  <a:srgbClr val="C00000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讲　概率、随机变量及其分布列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54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54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54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7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2641</TotalTime>
  <Words>826</Words>
  <Application>Microsoft Office PowerPoint</Application>
  <PresentationFormat>全屏显示(4:3)</PresentationFormat>
  <Paragraphs>348</Paragraphs>
  <Slides>114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114</vt:i4>
      </vt:variant>
    </vt:vector>
  </HeadingPairs>
  <TitlesOfParts>
    <vt:vector size="121" baseType="lpstr">
      <vt:lpstr>黑体</vt:lpstr>
      <vt:lpstr>宋体</vt:lpstr>
      <vt:lpstr>幼圆</vt:lpstr>
      <vt:lpstr>Arial</vt:lpstr>
      <vt:lpstr>Calibri</vt:lpstr>
      <vt:lpstr>Office 主题​​</vt:lpstr>
      <vt:lpstr>Document</vt:lpstr>
      <vt:lpstr>PowerPoint 演示文稿</vt:lpstr>
      <vt:lpstr>PowerPoint 演示文稿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第18讲　统计与统计案例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第19讲　概率、随机变量及其分布列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USER</cp:lastModifiedBy>
  <cp:revision>327</cp:revision>
  <dcterms:created xsi:type="dcterms:W3CDTF">2012-12-07T08:03:34Z</dcterms:created>
  <dcterms:modified xsi:type="dcterms:W3CDTF">2016-04-04T23:50:46Z</dcterms:modified>
</cp:coreProperties>
</file>

<file path=docProps/thumbnail.jpeg>
</file>